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266" r:id="rId2"/>
    <p:sldId id="296" r:id="rId3"/>
    <p:sldId id="278" r:id="rId4"/>
    <p:sldId id="316" r:id="rId5"/>
    <p:sldId id="321" r:id="rId6"/>
    <p:sldId id="333" r:id="rId7"/>
  </p:sldIdLst>
  <p:sldSz cx="9144000" cy="6858000" type="screen4x3"/>
  <p:notesSz cx="9144000" cy="6858000"/>
  <p:custDataLst>
    <p:tags r:id="rId10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6"/>
            <p14:sldId id="296"/>
            <p14:sldId id="278"/>
            <p14:sldId id="316"/>
            <p14:sldId id="32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2DCCA-D561-4D0A-9491-69538EA7963A}" v="3" dt="2020-03-20T05:16:52.975"/>
    <p1510:client id="{2A995147-1DCC-4C88-AF6C-760735A32387}" v="35" dt="2020-03-21T20:46:39.24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5464" autoAdjust="0"/>
  </p:normalViewPr>
  <p:slideViewPr>
    <p:cSldViewPr snapToGrid="0" showGuides="1">
      <p:cViewPr varScale="1">
        <p:scale>
          <a:sx n="87" d="100"/>
          <a:sy n="87" d="100"/>
        </p:scale>
        <p:origin x="201" y="39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Ryan" userId="S::matthew.ryan11@det.nsw.edu.au::1fc0f69c-79c0-40d5-bdd0-99e350270d5f" providerId="AD" clId="Web-{08D2DCCA-D561-4D0A-9491-69538EA7963A}"/>
    <pc:docChg chg="modSld">
      <pc:chgData name="Matthew Ryan" userId="S::matthew.ryan11@det.nsw.edu.au::1fc0f69c-79c0-40d5-bdd0-99e350270d5f" providerId="AD" clId="Web-{08D2DCCA-D561-4D0A-9491-69538EA7963A}" dt="2020-03-20T05:16:52.975" v="2" actId="1076"/>
      <pc:docMkLst>
        <pc:docMk/>
      </pc:docMkLst>
      <pc:sldChg chg="addSp modSp">
        <pc:chgData name="Matthew Ryan" userId="S::matthew.ryan11@det.nsw.edu.au::1fc0f69c-79c0-40d5-bdd0-99e350270d5f" providerId="AD" clId="Web-{08D2DCCA-D561-4D0A-9491-69538EA7963A}" dt="2020-03-20T05:16:52.975" v="2" actId="1076"/>
        <pc:sldMkLst>
          <pc:docMk/>
          <pc:sldMk cId="330179925" sldId="337"/>
        </pc:sldMkLst>
        <pc:spChg chg="add mod">
          <ac:chgData name="Matthew Ryan" userId="S::matthew.ryan11@det.nsw.edu.au::1fc0f69c-79c0-40d5-bdd0-99e350270d5f" providerId="AD" clId="Web-{08D2DCCA-D561-4D0A-9491-69538EA7963A}" dt="2020-03-20T05:16:52.975" v="2" actId="1076"/>
          <ac:spMkLst>
            <pc:docMk/>
            <pc:sldMk cId="330179925" sldId="337"/>
            <ac:spMk id="2" creationId="{A01993F1-695D-451C-B6AF-4007E1A97594}"/>
          </ac:spMkLst>
        </pc:spChg>
      </pc:sldChg>
    </pc:docChg>
  </pc:docChgLst>
  <pc:docChgLst>
    <pc:chgData name="Matthew Ryan" userId="S::matthew.ryan11@det.nsw.edu.au::1fc0f69c-79c0-40d5-bdd0-99e350270d5f" providerId="AD" clId="Web-{2A995147-1DCC-4C88-AF6C-760735A32387}"/>
    <pc:docChg chg="modSld">
      <pc:chgData name="Matthew Ryan" userId="S::matthew.ryan11@det.nsw.edu.au::1fc0f69c-79c0-40d5-bdd0-99e350270d5f" providerId="AD" clId="Web-{2A995147-1DCC-4C88-AF6C-760735A32387}" dt="2020-03-21T20:46:39.245" v="32" actId="20577"/>
      <pc:docMkLst>
        <pc:docMk/>
      </pc:docMkLst>
      <pc:sldChg chg="addSp delSp modSp">
        <pc:chgData name="Matthew Ryan" userId="S::matthew.ryan11@det.nsw.edu.au::1fc0f69c-79c0-40d5-bdd0-99e350270d5f" providerId="AD" clId="Web-{2A995147-1DCC-4C88-AF6C-760735A32387}" dt="2020-03-21T20:46:39.245" v="31" actId="20577"/>
        <pc:sldMkLst>
          <pc:docMk/>
          <pc:sldMk cId="330179925" sldId="337"/>
        </pc:sldMkLst>
        <pc:spChg chg="mod">
          <ac:chgData name="Matthew Ryan" userId="S::matthew.ryan11@det.nsw.edu.au::1fc0f69c-79c0-40d5-bdd0-99e350270d5f" providerId="AD" clId="Web-{2A995147-1DCC-4C88-AF6C-760735A32387}" dt="2020-03-21T20:46:39.245" v="31" actId="20577"/>
          <ac:spMkLst>
            <pc:docMk/>
            <pc:sldMk cId="330179925" sldId="337"/>
            <ac:spMk id="4" creationId="{00000000-0000-0000-0000-000000000000}"/>
          </ac:spMkLst>
        </pc:spChg>
        <pc:spChg chg="add del mod">
          <ac:chgData name="Matthew Ryan" userId="S::matthew.ryan11@det.nsw.edu.au::1fc0f69c-79c0-40d5-bdd0-99e350270d5f" providerId="AD" clId="Web-{2A995147-1DCC-4C88-AF6C-760735A32387}" dt="2020-03-21T20:45:48.182" v="10"/>
          <ac:spMkLst>
            <pc:docMk/>
            <pc:sldMk cId="330179925" sldId="337"/>
            <ac:spMk id="9" creationId="{3C1110D5-1D9A-4449-A02D-BDA8D01FB30E}"/>
          </ac:spMkLst>
        </pc:spChg>
        <pc:picChg chg="mod">
          <ac:chgData name="Matthew Ryan" userId="S::matthew.ryan11@det.nsw.edu.au::1fc0f69c-79c0-40d5-bdd0-99e350270d5f" providerId="AD" clId="Web-{2A995147-1DCC-4C88-AF6C-760735A32387}" dt="2020-03-21T20:45:52.151" v="11" actId="1076"/>
          <ac:picMkLst>
            <pc:docMk/>
            <pc:sldMk cId="330179925" sldId="337"/>
            <ac:picMk id="8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i="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 dirty="0">
                <a:solidFill>
                  <a:srgbClr val="1923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AU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10/05/2020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33837282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7913673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b="0" i="0" u="none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Student activity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6" y="2823580"/>
            <a:ext cx="8398353" cy="1225179"/>
          </a:xfrm>
        </p:spPr>
        <p:txBody>
          <a:bodyPr/>
          <a:lstStyle/>
          <a:p>
            <a:r>
              <a:rPr lang="en-AU" dirty="0" smtClean="0"/>
              <a:t>PDHPE </a:t>
            </a:r>
            <a:r>
              <a:rPr lang="en-AU" dirty="0"/>
              <a:t>Stage </a:t>
            </a:r>
            <a:r>
              <a:rPr lang="en-AU" dirty="0" smtClean="0"/>
              <a:t>2 </a:t>
            </a:r>
            <a:br>
              <a:rPr lang="en-AU" dirty="0" smtClean="0"/>
            </a:br>
            <a:r>
              <a:rPr lang="en-AU" dirty="0" smtClean="0"/>
              <a:t>How can I  build positive relationships with others? </a:t>
            </a:r>
            <a:br>
              <a:rPr lang="en-AU" dirty="0" smtClean="0"/>
            </a:br>
            <a:r>
              <a:rPr lang="en-AU" dirty="0" smtClean="0"/>
              <a:t>Lessons 1 and 2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994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Identifying emotions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335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Facial expressions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Discuss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What are emotions?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How can </a:t>
            </a:r>
            <a:r>
              <a:rPr lang="en-AU" dirty="0" smtClean="0"/>
              <a:t>emotions be </a:t>
            </a:r>
            <a:r>
              <a:rPr lang="en-AU" dirty="0"/>
              <a:t>shown?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Read the scenarios in </a:t>
            </a:r>
            <a:r>
              <a:rPr lang="en-AU" dirty="0" smtClean="0"/>
              <a:t>Lesson </a:t>
            </a:r>
            <a:r>
              <a:rPr lang="en-AU" dirty="0"/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Discuss how the different people listed would react.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Complete </a:t>
            </a:r>
            <a:r>
              <a:rPr lang="en-AU" dirty="0" smtClean="0"/>
              <a:t>Table </a:t>
            </a:r>
            <a:r>
              <a:rPr lang="en-AU" dirty="0"/>
              <a:t>1 </a:t>
            </a:r>
            <a:r>
              <a:rPr lang="en-AU" dirty="0" smtClean="0"/>
              <a:t>‘Identifying emotions - pick a strategy’ </a:t>
            </a:r>
            <a:r>
              <a:rPr lang="en-AU" dirty="0"/>
              <a:t>in the </a:t>
            </a:r>
            <a:r>
              <a:rPr lang="en-AU" dirty="0" smtClean="0"/>
              <a:t>student </a:t>
            </a:r>
            <a:r>
              <a:rPr lang="en-AU" dirty="0"/>
              <a:t>workbook</a:t>
            </a:r>
            <a:r>
              <a:rPr lang="en-A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Complete </a:t>
            </a:r>
            <a:r>
              <a:rPr lang="en-AU" dirty="0" smtClean="0"/>
              <a:t>Table 2 </a:t>
            </a:r>
            <a:r>
              <a:rPr lang="en-AU" dirty="0"/>
              <a:t>‘Identifying emotions </a:t>
            </a:r>
            <a:r>
              <a:rPr lang="en-AU" dirty="0" smtClean="0"/>
              <a:t>– what would I do?’ </a:t>
            </a:r>
            <a:r>
              <a:rPr lang="en-AU" dirty="0"/>
              <a:t>in the </a:t>
            </a:r>
            <a:r>
              <a:rPr lang="en-AU" dirty="0" smtClean="0"/>
              <a:t>student </a:t>
            </a:r>
            <a:r>
              <a:rPr lang="en-AU" dirty="0"/>
              <a:t>workbook.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766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Challenges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5819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Challenges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Discuss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What is a challenge?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Are challenges the same for everybody? Why?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589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 </a:t>
            </a:r>
            <a:r>
              <a:rPr lang="en-AU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Challenges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Discuss and list strategies to overcome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Complete T</a:t>
            </a:r>
            <a:r>
              <a:rPr lang="en-AU" dirty="0" smtClean="0"/>
              <a:t>able 3 ‘Challenges</a:t>
            </a:r>
            <a:r>
              <a:rPr lang="en-AU" dirty="0"/>
              <a:t>’ </a:t>
            </a:r>
            <a:r>
              <a:rPr lang="en-AU" dirty="0" smtClean="0"/>
              <a:t>in student workbook</a:t>
            </a: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Identify a challenge they have faced or may face. Complete mind map activity in </a:t>
            </a:r>
            <a:r>
              <a:rPr lang="en-AU" dirty="0" smtClean="0"/>
              <a:t>student workbook, </a:t>
            </a:r>
            <a:r>
              <a:rPr lang="en-AU" dirty="0"/>
              <a:t>by identifying strategies they may use to overcome the challenge.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3248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DHPE Stage 2  How can I  build positive relationships with others?  Lessons 1 and 2 &amp;quot;&quot;/&gt;&lt;property id=&quot;20307&quot; value=&quot;266&quot;/&gt;&lt;/object&gt;&lt;object type=&quot;3&quot; unique_id=&quot;10004&quot;&gt;&lt;property id=&quot;20148&quot; value=&quot;5&quot;/&gt;&lt;property id=&quot;20300&quot; value=&quot;Slide 2 - &amp;quot;Lesson 1&amp;quot;&quot;/&gt;&lt;property id=&quot;20307&quot; value=&quot;296&quot;/&gt;&lt;/object&gt;&lt;object type=&quot;3&quot; unique_id=&quot;10005&quot;&gt;&lt;property id=&quot;20148&quot; value=&quot;5&quot;/&gt;&lt;property id=&quot;20300&quot; value=&quot;Slide 3 - &amp;quot;Lesson 1&amp;quot;&quot;/&gt;&lt;property id=&quot;20307&quot; value=&quot;278&quot;/&gt;&lt;/object&gt;&lt;object type=&quot;3&quot; unique_id=&quot;10006&quot;&gt;&lt;property id=&quot;20148&quot; value=&quot;5&quot;/&gt;&lt;property id=&quot;20300&quot; value=&quot;Slide 4 - &amp;quot;Lesson 2&amp;quot;&quot;/&gt;&lt;property id=&quot;20307&quot; value=&quot;316&quot;/&gt;&lt;/object&gt;&lt;object type=&quot;3&quot; unique_id=&quot;10007&quot;&gt;&lt;property id=&quot;20148&quot; value=&quot;5&quot;/&gt;&lt;property id=&quot;20300&quot; value=&quot;Slide 5 - &amp;quot;Lesson 2&amp;quot;&quot;/&gt;&lt;property id=&quot;20307&quot; value=&quot;321&quot;/&gt;&lt;/object&gt;&lt;object type=&quot;3&quot; unique_id=&quot;10008&quot;&gt;&lt;property id=&quot;20148&quot; value=&quot;5&quot;/&gt;&lt;property id=&quot;20300&quot; value=&quot;Slide 6 - &amp;quot;Lesson 2&amp;quot;&quot;/&gt;&lt;property id=&quot;20307&quot; value=&quot;333&quot;/&gt;&lt;/object&gt;&lt;/object&gt;&lt;object type=&quot;8&quot; unique_id=&quot;1001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2" id="{194286F9-A69C-C04A-9C65-EDD35AC15C23}" vid="{E6071ACF-7E90-7341-BDC4-DC4E0B033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AC_DoE_Powerpoint_standard_V2_Arial</Template>
  <TotalTime>0</TotalTime>
  <Words>161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Montserrat Medium</vt:lpstr>
      <vt:lpstr>Office Theme</vt:lpstr>
      <vt:lpstr>PDHPE Stage 2  How can I  build positive relationships with others?  Lessons 1 and 2 </vt:lpstr>
      <vt:lpstr>Lesson 1</vt:lpstr>
      <vt:lpstr>Lesson 1</vt:lpstr>
      <vt:lpstr>Lesson 2</vt:lpstr>
      <vt:lpstr>Lesson 2</vt:lpstr>
      <vt:lpstr>Lesson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PDHPE Stage 2 positive relationships digital student resource lesson 1-2</dc:title>
  <dc:creator>NSW DoE</dc:creator>
  <cp:lastModifiedBy>Andrew, Jill</cp:lastModifiedBy>
  <cp:revision>2</cp:revision>
  <dcterms:created xsi:type="dcterms:W3CDTF">2020-05-10T01:05:34Z</dcterms:created>
  <dcterms:modified xsi:type="dcterms:W3CDTF">2020-05-10T01:05:54Z</dcterms:modified>
</cp:coreProperties>
</file>