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agan Rodda" userId="efecb8de-290d-42b5-96ee-00df0648c086" providerId="ADAL" clId="{D5A64CC2-1C98-4E10-B956-880FE943B944}"/>
    <pc:docChg chg="modSld">
      <pc:chgData name="Meagan Rodda" userId="efecb8de-290d-42b5-96ee-00df0648c086" providerId="ADAL" clId="{D5A64CC2-1C98-4E10-B956-880FE943B944}" dt="2020-10-08T03:18:30.021" v="26" actId="13244"/>
      <pc:docMkLst>
        <pc:docMk/>
      </pc:docMkLst>
      <pc:sldChg chg="addSp modSp">
        <pc:chgData name="Meagan Rodda" userId="efecb8de-290d-42b5-96ee-00df0648c086" providerId="ADAL" clId="{D5A64CC2-1C98-4E10-B956-880FE943B944}" dt="2020-10-08T03:18:30.021" v="26" actId="13244"/>
        <pc:sldMkLst>
          <pc:docMk/>
          <pc:sldMk cId="629449481" sldId="256"/>
        </pc:sldMkLst>
        <pc:spChg chg="add mod">
          <ac:chgData name="Meagan Rodda" userId="efecb8de-290d-42b5-96ee-00df0648c086" providerId="ADAL" clId="{D5A64CC2-1C98-4E10-B956-880FE943B944}" dt="2020-10-08T03:17:40.371" v="22"/>
          <ac:spMkLst>
            <pc:docMk/>
            <pc:sldMk cId="629449481" sldId="256"/>
            <ac:spMk id="3" creationId="{9603C8AB-A674-4677-B07C-326578C3B28C}"/>
          </ac:spMkLst>
        </pc:spChg>
        <pc:spChg chg="mod">
          <ac:chgData name="Meagan Rodda" userId="efecb8de-290d-42b5-96ee-00df0648c086" providerId="ADAL" clId="{D5A64CC2-1C98-4E10-B956-880FE943B944}" dt="2020-10-08T03:18:25.724" v="24" actId="13244"/>
          <ac:spMkLst>
            <pc:docMk/>
            <pc:sldMk cId="629449481" sldId="256"/>
            <ac:spMk id="5" creationId="{00000000-0000-0000-0000-000000000000}"/>
          </ac:spMkLst>
        </pc:spChg>
        <pc:spChg chg="add mod">
          <ac:chgData name="Meagan Rodda" userId="efecb8de-290d-42b5-96ee-00df0648c086" providerId="ADAL" clId="{D5A64CC2-1C98-4E10-B956-880FE943B944}" dt="2020-10-08T03:17:41.882" v="23"/>
          <ac:spMkLst>
            <pc:docMk/>
            <pc:sldMk cId="629449481" sldId="256"/>
            <ac:spMk id="6" creationId="{675608DC-D7F0-496D-8CB1-41D258B6350B}"/>
          </ac:spMkLst>
        </pc:spChg>
        <pc:picChg chg="mod">
          <ac:chgData name="Meagan Rodda" userId="efecb8de-290d-42b5-96ee-00df0648c086" providerId="ADAL" clId="{D5A64CC2-1C98-4E10-B956-880FE943B944}" dt="2020-10-08T03:18:30.021" v="26" actId="13244"/>
          <ac:picMkLst>
            <pc:docMk/>
            <pc:sldMk cId="629449481" sldId="256"/>
            <ac:picMk id="2" creationId="{00000000-0000-0000-0000-000000000000}"/>
          </ac:picMkLst>
        </pc:picChg>
        <pc:picChg chg="mod">
          <ac:chgData name="Meagan Rodda" userId="efecb8de-290d-42b5-96ee-00df0648c086" providerId="ADAL" clId="{D5A64CC2-1C98-4E10-B956-880FE943B944}" dt="2020-10-08T03:18:28.100" v="25" actId="13244"/>
          <ac:picMkLst>
            <pc:docMk/>
            <pc:sldMk cId="629449481" sldId="25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01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94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59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01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92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546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544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447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012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06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976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88D4-C649-4A3A-BE04-3C0E94BAE284}" type="datetimeFigureOut">
              <a:rPr lang="en-AU" smtClean="0"/>
              <a:t>17/02/2021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6CE8-B5E7-4D40-8C8A-FB0ABBFFD1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23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4600" dirty="0">
                <a:solidFill>
                  <a:srgbClr val="28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 time</a:t>
            </a:r>
          </a:p>
        </p:txBody>
      </p:sp>
      <p:pic>
        <p:nvPicPr>
          <p:cNvPr id="4" name="Picture 3" descr="source: https://pxhere.com/en/photo/1370785" title="iPhon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5" y="1690688"/>
            <a:ext cx="6266685" cy="3974123"/>
          </a:xfrm>
          <a:prstGeom prst="rect">
            <a:avLst/>
          </a:prstGeom>
        </p:spPr>
      </p:pic>
      <p:pic>
        <p:nvPicPr>
          <p:cNvPr id="2" name="Picture 1" descr="Screenshot of iPhone Screen time" title="Screenshot of iPhone Screen ti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761" y="542800"/>
            <a:ext cx="3209400" cy="5705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944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DB57D06BEA83488E102467783CB60D" ma:contentTypeVersion="13" ma:contentTypeDescription="Create a new document." ma:contentTypeScope="" ma:versionID="84eca34ef204cb9cf9287e2e048d1066">
  <xsd:schema xmlns:xsd="http://www.w3.org/2001/XMLSchema" xmlns:xs="http://www.w3.org/2001/XMLSchema" xmlns:p="http://schemas.microsoft.com/office/2006/metadata/properties" xmlns:ns3="02777ac0-bca4-49b9-b304-d2b7eff515d1" xmlns:ns4="33c16299-9e76-4446-b84b-eefe81b91f72" targetNamespace="http://schemas.microsoft.com/office/2006/metadata/properties" ma:root="true" ma:fieldsID="f8d85e542eeb9bafddc4e5c50f779c86" ns3:_="" ns4:_="">
    <xsd:import namespace="02777ac0-bca4-49b9-b304-d2b7eff515d1"/>
    <xsd:import namespace="33c16299-9e76-4446-b84b-eefe81b91f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77ac0-bca4-49b9-b304-d2b7eff515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16299-9e76-4446-b84b-eefe81b91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C09118-A583-4EC7-AB9B-03896FE88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777ac0-bca4-49b9-b304-d2b7eff515d1"/>
    <ds:schemaRef ds:uri="33c16299-9e76-4446-b84b-eefe81b91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9875D1-A0ED-48D7-9A75-E54C8A8C7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8B3FED-C18D-4341-A0A5-DECA5EC47E84}">
  <ds:schemaRefs>
    <ds:schemaRef ds:uri="http://schemas.microsoft.com/office/2006/metadata/properties"/>
    <ds:schemaRef ds:uri="33c16299-9e76-4446-b84b-eefe81b91f72"/>
    <ds:schemaRef ds:uri="http://purl.org/dc/terms/"/>
    <ds:schemaRef ds:uri="http://schemas.openxmlformats.org/package/2006/metadata/core-properties"/>
    <ds:schemaRef ds:uri="02777ac0-bca4-49b9-b304-d2b7eff515d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time</dc:title>
  <dc:creator>NSW Department of Education</dc:creator>
  <cp:keywords>Stage 6</cp:keywords>
  <cp:lastModifiedBy>Vas Ratusau</cp:lastModifiedBy>
  <cp:revision>2</cp:revision>
  <dcterms:created xsi:type="dcterms:W3CDTF">2021-02-16T23:54:09Z</dcterms:created>
  <dcterms:modified xsi:type="dcterms:W3CDTF">2021-02-16T23:54:59Z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0x010100CEDB57D06BEA83488E102467783CB60D</vt:lpwstr>
  </property>
</Properties>
</file>