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3" r:id="rId5"/>
  </p:sldMasterIdLst>
  <p:notesMasterIdLst>
    <p:notesMasterId r:id="rId18"/>
  </p:notesMasterIdLst>
  <p:handoutMasterIdLst>
    <p:handoutMasterId r:id="rId19"/>
  </p:handoutMasterIdLst>
  <p:sldIdLst>
    <p:sldId id="355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3" r:id="rId15"/>
    <p:sldId id="404" r:id="rId16"/>
    <p:sldId id="405" r:id="rId17"/>
  </p:sldIdLst>
  <p:sldSz cx="9144000" cy="5143500" type="screen16x9"/>
  <p:notesSz cx="6805613" cy="9939338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968"/>
    <a:srgbClr val="00B178"/>
    <a:srgbClr val="000000"/>
    <a:srgbClr val="FFFFFF"/>
    <a:srgbClr val="00ABC3"/>
    <a:srgbClr val="E7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0" autoAdjust="0"/>
    <p:restoredTop sz="88076" autoAdjust="0"/>
  </p:normalViewPr>
  <p:slideViewPr>
    <p:cSldViewPr snapToObjects="1">
      <p:cViewPr varScale="1">
        <p:scale>
          <a:sx n="138" d="100"/>
          <a:sy n="138" d="100"/>
        </p:scale>
        <p:origin x="10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036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atson" userId="382666b0-2dc8-41ff-b7ed-b4a0420ebb90" providerId="ADAL" clId="{B56B3F55-4BB7-498F-BF85-B74E008DAE06}"/>
    <pc:docChg chg="undo custSel modSld">
      <pc:chgData name="David Watson" userId="382666b0-2dc8-41ff-b7ed-b4a0420ebb90" providerId="ADAL" clId="{B56B3F55-4BB7-498F-BF85-B74E008DAE06}" dt="2020-12-05T21:06:10.291" v="1942" actId="13244"/>
      <pc:docMkLst>
        <pc:docMk/>
      </pc:docMkLst>
      <pc:sldChg chg="delSp modSp">
        <pc:chgData name="David Watson" userId="382666b0-2dc8-41ff-b7ed-b4a0420ebb90" providerId="ADAL" clId="{B56B3F55-4BB7-498F-BF85-B74E008DAE06}" dt="2020-12-05T21:04:25.642" v="1939" actId="478"/>
        <pc:sldMkLst>
          <pc:docMk/>
          <pc:sldMk cId="3894331290" sldId="394"/>
        </pc:sldMkLst>
        <pc:spChg chg="mod">
          <ac:chgData name="David Watson" userId="382666b0-2dc8-41ff-b7ed-b4a0420ebb90" providerId="ADAL" clId="{B56B3F55-4BB7-498F-BF85-B74E008DAE06}" dt="2020-12-05T21:04:15.473" v="1938" actId="13244"/>
          <ac:spMkLst>
            <pc:docMk/>
            <pc:sldMk cId="3894331290" sldId="394"/>
            <ac:spMk id="2" creationId="{14209CEF-7DD9-4DF8-9CC0-8EEEA1C8D6F7}"/>
          </ac:spMkLst>
        </pc:spChg>
        <pc:spChg chg="del">
          <ac:chgData name="David Watson" userId="382666b0-2dc8-41ff-b7ed-b4a0420ebb90" providerId="ADAL" clId="{B56B3F55-4BB7-498F-BF85-B74E008DAE06}" dt="2020-12-05T21:04:25.642" v="1939" actId="478"/>
          <ac:spMkLst>
            <pc:docMk/>
            <pc:sldMk cId="3894331290" sldId="394"/>
            <ac:spMk id="3" creationId="{754A067A-7688-4284-9CF6-31E487EDF9BB}"/>
          </ac:spMkLst>
        </pc:spChg>
        <pc:spChg chg="mod">
          <ac:chgData name="David Watson" userId="382666b0-2dc8-41ff-b7ed-b4a0420ebb90" providerId="ADAL" clId="{B56B3F55-4BB7-498F-BF85-B74E008DAE06}" dt="2020-12-05T21:04:07.114" v="1937" actId="13244"/>
          <ac:spMkLst>
            <pc:docMk/>
            <pc:sldMk cId="3894331290" sldId="394"/>
            <ac:spMk id="4" creationId="{E3DB2E50-FC94-4AB3-A64C-7253C3EF3221}"/>
          </ac:spMkLst>
        </pc:spChg>
        <pc:spChg chg="mod">
          <ac:chgData name="David Watson" userId="382666b0-2dc8-41ff-b7ed-b4a0420ebb90" providerId="ADAL" clId="{B56B3F55-4BB7-498F-BF85-B74E008DAE06}" dt="2020-12-05T20:50:42.074" v="200" actId="962"/>
          <ac:spMkLst>
            <pc:docMk/>
            <pc:sldMk cId="3894331290" sldId="394"/>
            <ac:spMk id="8" creationId="{F6B11DF8-7BA8-422F-A1FD-657D4C02C020}"/>
          </ac:spMkLst>
        </pc:spChg>
        <pc:spChg chg="mod">
          <ac:chgData name="David Watson" userId="382666b0-2dc8-41ff-b7ed-b4a0420ebb90" providerId="ADAL" clId="{B56B3F55-4BB7-498F-BF85-B74E008DAE06}" dt="2020-12-05T20:50:47.009" v="202" actId="962"/>
          <ac:spMkLst>
            <pc:docMk/>
            <pc:sldMk cId="3894331290" sldId="394"/>
            <ac:spMk id="11" creationId="{C7B29597-DF17-4BDC-9B46-28A8AC6719AD}"/>
          </ac:spMkLst>
        </pc:spChg>
        <pc:spChg chg="mod">
          <ac:chgData name="David Watson" userId="382666b0-2dc8-41ff-b7ed-b4a0420ebb90" providerId="ADAL" clId="{B56B3F55-4BB7-498F-BF85-B74E008DAE06}" dt="2020-12-05T20:50:51.452" v="205" actId="962"/>
          <ac:spMkLst>
            <pc:docMk/>
            <pc:sldMk cId="3894331290" sldId="394"/>
            <ac:spMk id="12" creationId="{9D9E8264-6FB8-4D60-8DBB-55A6D6689114}"/>
          </ac:spMkLst>
        </pc:spChg>
        <pc:spChg chg="mod">
          <ac:chgData name="David Watson" userId="382666b0-2dc8-41ff-b7ed-b4a0420ebb90" providerId="ADAL" clId="{B56B3F55-4BB7-498F-BF85-B74E008DAE06}" dt="2020-12-05T20:50:56.293" v="207" actId="962"/>
          <ac:spMkLst>
            <pc:docMk/>
            <pc:sldMk cId="3894331290" sldId="394"/>
            <ac:spMk id="13" creationId="{3F47B430-8EF1-4D14-8317-5F2F99E5F80A}"/>
          </ac:spMkLst>
        </pc:spChg>
        <pc:spChg chg="mod">
          <ac:chgData name="David Watson" userId="382666b0-2dc8-41ff-b7ed-b4a0420ebb90" providerId="ADAL" clId="{B56B3F55-4BB7-498F-BF85-B74E008DAE06}" dt="2020-12-05T20:50:58.766" v="209" actId="962"/>
          <ac:spMkLst>
            <pc:docMk/>
            <pc:sldMk cId="3894331290" sldId="394"/>
            <ac:spMk id="14" creationId="{FBEA42CC-786A-46AD-823F-2B8EEA24E461}"/>
          </ac:spMkLst>
        </pc:spChg>
        <pc:spChg chg="mod">
          <ac:chgData name="David Watson" userId="382666b0-2dc8-41ff-b7ed-b4a0420ebb90" providerId="ADAL" clId="{B56B3F55-4BB7-498F-BF85-B74E008DAE06}" dt="2020-12-05T20:51:00.572" v="211" actId="962"/>
          <ac:spMkLst>
            <pc:docMk/>
            <pc:sldMk cId="3894331290" sldId="394"/>
            <ac:spMk id="15" creationId="{918C1CB6-FB26-4F3F-93D3-7F47BB3C05E2}"/>
          </ac:spMkLst>
        </pc:spChg>
        <pc:spChg chg="mod">
          <ac:chgData name="David Watson" userId="382666b0-2dc8-41ff-b7ed-b4a0420ebb90" providerId="ADAL" clId="{B56B3F55-4BB7-498F-BF85-B74E008DAE06}" dt="2020-12-05T20:51:02.404" v="213" actId="962"/>
          <ac:spMkLst>
            <pc:docMk/>
            <pc:sldMk cId="3894331290" sldId="394"/>
            <ac:spMk id="16" creationId="{10E3BB27-EF54-4891-88B7-6251C17C5193}"/>
          </ac:spMkLst>
        </pc:spChg>
        <pc:picChg chg="mod">
          <ac:chgData name="David Watson" userId="382666b0-2dc8-41ff-b7ed-b4a0420ebb90" providerId="ADAL" clId="{B56B3F55-4BB7-498F-BF85-B74E008DAE06}" dt="2020-12-05T20:50:16.793" v="120" actId="962"/>
          <ac:picMkLst>
            <pc:docMk/>
            <pc:sldMk cId="3894331290" sldId="394"/>
            <ac:picMk id="6" creationId="{42FB4F13-19D3-47A6-8B92-1DEAE6B6EBB2}"/>
          </ac:picMkLst>
        </pc:picChg>
      </pc:sldChg>
      <pc:sldChg chg="modSp">
        <pc:chgData name="David Watson" userId="382666b0-2dc8-41ff-b7ed-b4a0420ebb90" providerId="ADAL" clId="{B56B3F55-4BB7-498F-BF85-B74E008DAE06}" dt="2020-12-05T21:05:03.039" v="1940" actId="13244"/>
        <pc:sldMkLst>
          <pc:docMk/>
          <pc:sldMk cId="2689329495" sldId="395"/>
        </pc:sldMkLst>
        <pc:spChg chg="mod">
          <ac:chgData name="David Watson" userId="382666b0-2dc8-41ff-b7ed-b4a0420ebb90" providerId="ADAL" clId="{B56B3F55-4BB7-498F-BF85-B74E008DAE06}" dt="2020-12-05T21:05:03.039" v="1940" actId="13244"/>
          <ac:spMkLst>
            <pc:docMk/>
            <pc:sldMk cId="2689329495" sldId="395"/>
            <ac:spMk id="2" creationId="{14209CEF-7DD9-4DF8-9CC0-8EEEA1C8D6F7}"/>
          </ac:spMkLst>
        </pc:spChg>
        <pc:picChg chg="mod">
          <ac:chgData name="David Watson" userId="382666b0-2dc8-41ff-b7ed-b4a0420ebb90" providerId="ADAL" clId="{B56B3F55-4BB7-498F-BF85-B74E008DAE06}" dt="2020-12-05T20:51:15.943" v="325" actId="962"/>
          <ac:picMkLst>
            <pc:docMk/>
            <pc:sldMk cId="2689329495" sldId="395"/>
            <ac:picMk id="6" creationId="{42FB4F13-19D3-47A6-8B92-1DEAE6B6EBB2}"/>
          </ac:picMkLst>
        </pc:picChg>
      </pc:sldChg>
      <pc:sldChg chg="modSp">
        <pc:chgData name="David Watson" userId="382666b0-2dc8-41ff-b7ed-b4a0420ebb90" providerId="ADAL" clId="{B56B3F55-4BB7-498F-BF85-B74E008DAE06}" dt="2020-12-05T21:05:37.321" v="1941" actId="13244"/>
        <pc:sldMkLst>
          <pc:docMk/>
          <pc:sldMk cId="144026710" sldId="396"/>
        </pc:sldMkLst>
        <pc:spChg chg="mod">
          <ac:chgData name="David Watson" userId="382666b0-2dc8-41ff-b7ed-b4a0420ebb90" providerId="ADAL" clId="{B56B3F55-4BB7-498F-BF85-B74E008DAE06}" dt="2020-12-05T21:05:37.321" v="1941" actId="13244"/>
          <ac:spMkLst>
            <pc:docMk/>
            <pc:sldMk cId="144026710" sldId="396"/>
            <ac:spMk id="2" creationId="{14209CEF-7DD9-4DF8-9CC0-8EEEA1C8D6F7}"/>
          </ac:spMkLst>
        </pc:spChg>
        <pc:spChg chg="mod">
          <ac:chgData name="David Watson" userId="382666b0-2dc8-41ff-b7ed-b4a0420ebb90" providerId="ADAL" clId="{B56B3F55-4BB7-498F-BF85-B74E008DAE06}" dt="2020-12-05T20:51:49.073" v="601" actId="962"/>
          <ac:spMkLst>
            <pc:docMk/>
            <pc:sldMk cId="144026710" sldId="396"/>
            <ac:spMk id="8" creationId="{20DE390B-40A3-439F-901C-017055378540}"/>
          </ac:spMkLst>
        </pc:spChg>
        <pc:spChg chg="mod">
          <ac:chgData name="David Watson" userId="382666b0-2dc8-41ff-b7ed-b4a0420ebb90" providerId="ADAL" clId="{B56B3F55-4BB7-498F-BF85-B74E008DAE06}" dt="2020-12-05T20:52:21.164" v="843" actId="962"/>
          <ac:spMkLst>
            <pc:docMk/>
            <pc:sldMk cId="144026710" sldId="396"/>
            <ac:spMk id="14" creationId="{51350249-05B3-462A-8A1A-BAD17AE61472}"/>
          </ac:spMkLst>
        </pc:spChg>
        <pc:spChg chg="mod">
          <ac:chgData name="David Watson" userId="382666b0-2dc8-41ff-b7ed-b4a0420ebb90" providerId="ADAL" clId="{B56B3F55-4BB7-498F-BF85-B74E008DAE06}" dt="2020-12-05T20:52:24.556" v="845" actId="962"/>
          <ac:spMkLst>
            <pc:docMk/>
            <pc:sldMk cId="144026710" sldId="396"/>
            <ac:spMk id="15" creationId="{55083941-8940-45E8-83BE-E4035641A8F9}"/>
          </ac:spMkLst>
        </pc:spChg>
        <pc:spChg chg="mod">
          <ac:chgData name="David Watson" userId="382666b0-2dc8-41ff-b7ed-b4a0420ebb90" providerId="ADAL" clId="{B56B3F55-4BB7-498F-BF85-B74E008DAE06}" dt="2020-12-05T20:52:27.396" v="847" actId="962"/>
          <ac:spMkLst>
            <pc:docMk/>
            <pc:sldMk cId="144026710" sldId="396"/>
            <ac:spMk id="16" creationId="{AB1A633D-546B-4207-B3C4-3CE6F5E81399}"/>
          </ac:spMkLst>
        </pc:spChg>
        <pc:spChg chg="mod">
          <ac:chgData name="David Watson" userId="382666b0-2dc8-41ff-b7ed-b4a0420ebb90" providerId="ADAL" clId="{B56B3F55-4BB7-498F-BF85-B74E008DAE06}" dt="2020-12-05T20:52:29.614" v="849" actId="962"/>
          <ac:spMkLst>
            <pc:docMk/>
            <pc:sldMk cId="144026710" sldId="396"/>
            <ac:spMk id="17" creationId="{A21F0695-40BA-420D-A966-16207E05EA88}"/>
          </ac:spMkLst>
        </pc:spChg>
        <pc:spChg chg="mod">
          <ac:chgData name="David Watson" userId="382666b0-2dc8-41ff-b7ed-b4a0420ebb90" providerId="ADAL" clId="{B56B3F55-4BB7-498F-BF85-B74E008DAE06}" dt="2020-12-05T20:48:43.790" v="4" actId="20577"/>
          <ac:spMkLst>
            <pc:docMk/>
            <pc:sldMk cId="144026710" sldId="396"/>
            <ac:spMk id="20" creationId="{55730DC7-9017-46EB-B830-C9A9CE256954}"/>
          </ac:spMkLst>
        </pc:spChg>
        <pc:spChg chg="mod">
          <ac:chgData name="David Watson" userId="382666b0-2dc8-41ff-b7ed-b4a0420ebb90" providerId="ADAL" clId="{B56B3F55-4BB7-498F-BF85-B74E008DAE06}" dt="2020-12-05T20:52:31.743" v="851" actId="962"/>
          <ac:spMkLst>
            <pc:docMk/>
            <pc:sldMk cId="144026710" sldId="396"/>
            <ac:spMk id="23" creationId="{30A88E7D-D630-4E2D-8F2A-1BB00AC779A5}"/>
          </ac:spMkLst>
        </pc:spChg>
        <pc:picChg chg="mod">
          <ac:chgData name="David Watson" userId="382666b0-2dc8-41ff-b7ed-b4a0420ebb90" providerId="ADAL" clId="{B56B3F55-4BB7-498F-BF85-B74E008DAE06}" dt="2020-12-05T20:51:32.965" v="463" actId="962"/>
          <ac:picMkLst>
            <pc:docMk/>
            <pc:sldMk cId="144026710" sldId="396"/>
            <ac:picMk id="7" creationId="{58646202-714F-4E42-8300-ED2DDA8078AE}"/>
          </ac:picMkLst>
        </pc:picChg>
        <pc:cxnChg chg="mod">
          <ac:chgData name="David Watson" userId="382666b0-2dc8-41ff-b7ed-b4a0420ebb90" providerId="ADAL" clId="{B56B3F55-4BB7-498F-BF85-B74E008DAE06}" dt="2020-12-05T20:52:15.359" v="841" actId="962"/>
          <ac:cxnSpMkLst>
            <pc:docMk/>
            <pc:sldMk cId="144026710" sldId="396"/>
            <ac:cxnSpMk id="13" creationId="{D993E120-483C-4189-AE1B-D79C0897CEED}"/>
          </ac:cxnSpMkLst>
        </pc:cxnChg>
      </pc:sldChg>
      <pc:sldChg chg="addSp modSp modAnim">
        <pc:chgData name="David Watson" userId="382666b0-2dc8-41ff-b7ed-b4a0420ebb90" providerId="ADAL" clId="{B56B3F55-4BB7-498F-BF85-B74E008DAE06}" dt="2020-12-05T21:06:10.291" v="1942" actId="13244"/>
        <pc:sldMkLst>
          <pc:docMk/>
          <pc:sldMk cId="3742256546" sldId="397"/>
        </pc:sldMkLst>
        <pc:spChg chg="mod">
          <ac:chgData name="David Watson" userId="382666b0-2dc8-41ff-b7ed-b4a0420ebb90" providerId="ADAL" clId="{B56B3F55-4BB7-498F-BF85-B74E008DAE06}" dt="2020-12-05T21:06:10.291" v="1942" actId="13244"/>
          <ac:spMkLst>
            <pc:docMk/>
            <pc:sldMk cId="3742256546" sldId="397"/>
            <ac:spMk id="2" creationId="{14209CEF-7DD9-4DF8-9CC0-8EEEA1C8D6F7}"/>
          </ac:spMkLst>
        </pc:spChg>
        <pc:spChg chg="mod">
          <ac:chgData name="David Watson" userId="382666b0-2dc8-41ff-b7ed-b4a0420ebb90" providerId="ADAL" clId="{B56B3F55-4BB7-498F-BF85-B74E008DAE06}" dt="2020-12-05T20:52:59.289" v="852" actId="164"/>
          <ac:spMkLst>
            <pc:docMk/>
            <pc:sldMk cId="3742256546" sldId="397"/>
            <ac:spMk id="8" creationId="{20DE390B-40A3-439F-901C-017055378540}"/>
          </ac:spMkLst>
        </pc:spChg>
        <pc:spChg chg="mod">
          <ac:chgData name="David Watson" userId="382666b0-2dc8-41ff-b7ed-b4a0420ebb90" providerId="ADAL" clId="{B56B3F55-4BB7-498F-BF85-B74E008DAE06}" dt="2020-12-05T20:52:59.289" v="852" actId="164"/>
          <ac:spMkLst>
            <pc:docMk/>
            <pc:sldMk cId="3742256546" sldId="397"/>
            <ac:spMk id="19" creationId="{472A663E-E5B2-424C-ABEA-73EDE2AEC95B}"/>
          </ac:spMkLst>
        </pc:spChg>
        <pc:spChg chg="mod">
          <ac:chgData name="David Watson" userId="382666b0-2dc8-41ff-b7ed-b4a0420ebb90" providerId="ADAL" clId="{B56B3F55-4BB7-498F-BF85-B74E008DAE06}" dt="2020-12-05T20:52:59.289" v="852" actId="164"/>
          <ac:spMkLst>
            <pc:docMk/>
            <pc:sldMk cId="3742256546" sldId="397"/>
            <ac:spMk id="21" creationId="{C458550E-A296-499F-AE47-17263A7AEDF8}"/>
          </ac:spMkLst>
        </pc:spChg>
        <pc:spChg chg="mod">
          <ac:chgData name="David Watson" userId="382666b0-2dc8-41ff-b7ed-b4a0420ebb90" providerId="ADAL" clId="{B56B3F55-4BB7-498F-BF85-B74E008DAE06}" dt="2020-12-05T20:52:59.289" v="852" actId="164"/>
          <ac:spMkLst>
            <pc:docMk/>
            <pc:sldMk cId="3742256546" sldId="397"/>
            <ac:spMk id="25" creationId="{E4C7FC6D-AB06-4C36-BA89-EBCED3CAC6D0}"/>
          </ac:spMkLst>
        </pc:spChg>
        <pc:grpChg chg="add mod">
          <ac:chgData name="David Watson" userId="382666b0-2dc8-41ff-b7ed-b4a0420ebb90" providerId="ADAL" clId="{B56B3F55-4BB7-498F-BF85-B74E008DAE06}" dt="2020-12-05T20:53:23.881" v="1086" actId="962"/>
          <ac:grpSpMkLst>
            <pc:docMk/>
            <pc:sldMk cId="3742256546" sldId="397"/>
            <ac:grpSpMk id="5" creationId="{4B72D288-2C05-4BCA-9FFA-3557454EEC9C}"/>
          </ac:grpSpMkLst>
        </pc:grpChg>
        <pc:picChg chg="mod">
          <ac:chgData name="David Watson" userId="382666b0-2dc8-41ff-b7ed-b4a0420ebb90" providerId="ADAL" clId="{B56B3F55-4BB7-498F-BF85-B74E008DAE06}" dt="2020-12-05T20:53:56.031" v="1088" actId="962"/>
          <ac:picMkLst>
            <pc:docMk/>
            <pc:sldMk cId="3742256546" sldId="397"/>
            <ac:picMk id="7" creationId="{58646202-714F-4E42-8300-ED2DDA8078AE}"/>
          </ac:picMkLst>
        </pc:picChg>
      </pc:sldChg>
      <pc:sldChg chg="addSp delSp modSp">
        <pc:chgData name="David Watson" userId="382666b0-2dc8-41ff-b7ed-b4a0420ebb90" providerId="ADAL" clId="{B56B3F55-4BB7-498F-BF85-B74E008DAE06}" dt="2020-12-05T20:56:56.798" v="1374" actId="962"/>
        <pc:sldMkLst>
          <pc:docMk/>
          <pc:sldMk cId="1974247569" sldId="398"/>
        </pc:sldMkLst>
        <pc:spChg chg="mod">
          <ac:chgData name="David Watson" userId="382666b0-2dc8-41ff-b7ed-b4a0420ebb90" providerId="ADAL" clId="{B56B3F55-4BB7-498F-BF85-B74E008DAE06}" dt="2020-12-05T20:55:44.818" v="1092" actId="164"/>
          <ac:spMkLst>
            <pc:docMk/>
            <pc:sldMk cId="1974247569" sldId="398"/>
            <ac:spMk id="10" creationId="{41B2FBD9-2EC8-4568-B03F-35D2F847DE32}"/>
          </ac:spMkLst>
        </pc:spChg>
        <pc:spChg chg="mod">
          <ac:chgData name="David Watson" userId="382666b0-2dc8-41ff-b7ed-b4a0420ebb90" providerId="ADAL" clId="{B56B3F55-4BB7-498F-BF85-B74E008DAE06}" dt="2020-12-05T20:55:44.818" v="1092" actId="164"/>
          <ac:spMkLst>
            <pc:docMk/>
            <pc:sldMk cId="1974247569" sldId="398"/>
            <ac:spMk id="12" creationId="{747C893A-CF12-4917-8DA6-8B4658FC8629}"/>
          </ac:spMkLst>
        </pc:spChg>
        <pc:spChg chg="mod">
          <ac:chgData name="David Watson" userId="382666b0-2dc8-41ff-b7ed-b4a0420ebb90" providerId="ADAL" clId="{B56B3F55-4BB7-498F-BF85-B74E008DAE06}" dt="2020-12-05T20:55:44.818" v="1092" actId="164"/>
          <ac:spMkLst>
            <pc:docMk/>
            <pc:sldMk cId="1974247569" sldId="398"/>
            <ac:spMk id="13" creationId="{D29F03AE-4A53-4D1E-9F85-13F684C5E82F}"/>
          </ac:spMkLst>
        </pc:spChg>
        <pc:spChg chg="mod">
          <ac:chgData name="David Watson" userId="382666b0-2dc8-41ff-b7ed-b4a0420ebb90" providerId="ADAL" clId="{B56B3F55-4BB7-498F-BF85-B74E008DAE06}" dt="2020-12-05T20:55:44.818" v="1092" actId="164"/>
          <ac:spMkLst>
            <pc:docMk/>
            <pc:sldMk cId="1974247569" sldId="398"/>
            <ac:spMk id="14" creationId="{59C0966A-9D5F-4AC2-9652-6A02E3C0DC7A}"/>
          </ac:spMkLst>
        </pc:spChg>
        <pc:spChg chg="mod">
          <ac:chgData name="David Watson" userId="382666b0-2dc8-41ff-b7ed-b4a0420ebb90" providerId="ADAL" clId="{B56B3F55-4BB7-498F-BF85-B74E008DAE06}" dt="2020-12-05T20:56:01.641" v="1095" actId="164"/>
          <ac:spMkLst>
            <pc:docMk/>
            <pc:sldMk cId="1974247569" sldId="398"/>
            <ac:spMk id="24" creationId="{2B73F998-B2D3-450E-8BCD-76B051B4024E}"/>
          </ac:spMkLst>
        </pc:spChg>
        <pc:spChg chg="mod">
          <ac:chgData name="David Watson" userId="382666b0-2dc8-41ff-b7ed-b4a0420ebb90" providerId="ADAL" clId="{B56B3F55-4BB7-498F-BF85-B74E008DAE06}" dt="2020-12-05T20:55:44.818" v="1092" actId="164"/>
          <ac:spMkLst>
            <pc:docMk/>
            <pc:sldMk cId="1974247569" sldId="398"/>
            <ac:spMk id="26" creationId="{1F5AAF3A-6BB8-4878-A9DC-015C4819F405}"/>
          </ac:spMkLst>
        </pc:spChg>
        <pc:spChg chg="del mod">
          <ac:chgData name="David Watson" userId="382666b0-2dc8-41ff-b7ed-b4a0420ebb90" providerId="ADAL" clId="{B56B3F55-4BB7-498F-BF85-B74E008DAE06}" dt="2020-12-05T20:55:53.144" v="1094" actId="478"/>
          <ac:spMkLst>
            <pc:docMk/>
            <pc:sldMk cId="1974247569" sldId="398"/>
            <ac:spMk id="28" creationId="{53607D06-E937-454C-A760-5776D359274D}"/>
          </ac:spMkLst>
        </pc:spChg>
        <pc:spChg chg="mod">
          <ac:chgData name="David Watson" userId="382666b0-2dc8-41ff-b7ed-b4a0420ebb90" providerId="ADAL" clId="{B56B3F55-4BB7-498F-BF85-B74E008DAE06}" dt="2020-12-05T20:54:26.348" v="1089" actId="164"/>
          <ac:spMkLst>
            <pc:docMk/>
            <pc:sldMk cId="1974247569" sldId="398"/>
            <ac:spMk id="30" creationId="{3A0F0B8D-CCAA-4E6E-937F-4C144C4475D5}"/>
          </ac:spMkLst>
        </pc:spChg>
        <pc:spChg chg="mod">
          <ac:chgData name="David Watson" userId="382666b0-2dc8-41ff-b7ed-b4a0420ebb90" providerId="ADAL" clId="{B56B3F55-4BB7-498F-BF85-B74E008DAE06}" dt="2020-12-05T20:54:26.348" v="1089" actId="164"/>
          <ac:spMkLst>
            <pc:docMk/>
            <pc:sldMk cId="1974247569" sldId="398"/>
            <ac:spMk id="31" creationId="{6D7CAC67-4D7F-48D7-A529-B3BE8BC4B5F1}"/>
          </ac:spMkLst>
        </pc:spChg>
        <pc:spChg chg="mod">
          <ac:chgData name="David Watson" userId="382666b0-2dc8-41ff-b7ed-b4a0420ebb90" providerId="ADAL" clId="{B56B3F55-4BB7-498F-BF85-B74E008DAE06}" dt="2020-12-05T20:54:26.348" v="1089" actId="164"/>
          <ac:spMkLst>
            <pc:docMk/>
            <pc:sldMk cId="1974247569" sldId="398"/>
            <ac:spMk id="32" creationId="{BDD76A71-EAB2-4B06-B840-12D8267F9D3C}"/>
          </ac:spMkLst>
        </pc:spChg>
        <pc:spChg chg="mod">
          <ac:chgData name="David Watson" userId="382666b0-2dc8-41ff-b7ed-b4a0420ebb90" providerId="ADAL" clId="{B56B3F55-4BB7-498F-BF85-B74E008DAE06}" dt="2020-12-05T20:54:26.348" v="1089" actId="164"/>
          <ac:spMkLst>
            <pc:docMk/>
            <pc:sldMk cId="1974247569" sldId="398"/>
            <ac:spMk id="33" creationId="{9F9BE5A5-8606-4E8C-83AA-99BEEC824125}"/>
          </ac:spMkLst>
        </pc:spChg>
        <pc:spChg chg="mod">
          <ac:chgData name="David Watson" userId="382666b0-2dc8-41ff-b7ed-b4a0420ebb90" providerId="ADAL" clId="{B56B3F55-4BB7-498F-BF85-B74E008DAE06}" dt="2020-12-05T20:54:26.348" v="1089" actId="164"/>
          <ac:spMkLst>
            <pc:docMk/>
            <pc:sldMk cId="1974247569" sldId="398"/>
            <ac:spMk id="36" creationId="{8104F290-1C36-45B1-B129-70A9E8A914CE}"/>
          </ac:spMkLst>
        </pc:spChg>
        <pc:spChg chg="mod">
          <ac:chgData name="David Watson" userId="382666b0-2dc8-41ff-b7ed-b4a0420ebb90" providerId="ADAL" clId="{B56B3F55-4BB7-498F-BF85-B74E008DAE06}" dt="2020-12-05T20:54:26.348" v="1089" actId="164"/>
          <ac:spMkLst>
            <pc:docMk/>
            <pc:sldMk cId="1974247569" sldId="398"/>
            <ac:spMk id="37" creationId="{D109F164-1ACC-4D7C-9399-E66D69CCF05A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38" creationId="{470348E0-2389-4177-840B-665A6F9AE08C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39" creationId="{A168810E-88D8-483F-8EDA-B1548CA54843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40" creationId="{9270071B-BCDE-48C0-A4A6-B0BC910112A8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41" creationId="{94D42546-19F9-488E-BC43-B9D4791CE2FC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42" creationId="{2EBB5089-951F-4C57-AACB-970106171BEB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43" creationId="{4D70C5F4-32CA-44BF-858C-5D9E89F3701B}"/>
          </ac:spMkLst>
        </pc:spChg>
        <pc:spChg chg="mod">
          <ac:chgData name="David Watson" userId="382666b0-2dc8-41ff-b7ed-b4a0420ebb90" providerId="ADAL" clId="{B56B3F55-4BB7-498F-BF85-B74E008DAE06}" dt="2020-12-05T20:55:23.802" v="1091" actId="164"/>
          <ac:spMkLst>
            <pc:docMk/>
            <pc:sldMk cId="1974247569" sldId="398"/>
            <ac:spMk id="44" creationId="{4C3EA608-077D-4DE2-9052-07C21DFC0DF7}"/>
          </ac:spMkLst>
        </pc:spChg>
        <pc:spChg chg="mod">
          <ac:chgData name="David Watson" userId="382666b0-2dc8-41ff-b7ed-b4a0420ebb90" providerId="ADAL" clId="{B56B3F55-4BB7-498F-BF85-B74E008DAE06}" dt="2020-12-05T20:55:03.275" v="1090" actId="164"/>
          <ac:spMkLst>
            <pc:docMk/>
            <pc:sldMk cId="1974247569" sldId="398"/>
            <ac:spMk id="45" creationId="{E55101AE-41E5-4768-B2A6-5FCEF14C8905}"/>
          </ac:spMkLst>
        </pc:spChg>
        <pc:spChg chg="mod">
          <ac:chgData name="David Watson" userId="382666b0-2dc8-41ff-b7ed-b4a0420ebb90" providerId="ADAL" clId="{B56B3F55-4BB7-498F-BF85-B74E008DAE06}" dt="2020-12-05T20:55:03.275" v="1090" actId="164"/>
          <ac:spMkLst>
            <pc:docMk/>
            <pc:sldMk cId="1974247569" sldId="398"/>
            <ac:spMk id="46" creationId="{835909C3-EF70-4ECE-92C3-00E3C10B97D3}"/>
          </ac:spMkLst>
        </pc:spChg>
        <pc:spChg chg="mod">
          <ac:chgData name="David Watson" userId="382666b0-2dc8-41ff-b7ed-b4a0420ebb90" providerId="ADAL" clId="{B56B3F55-4BB7-498F-BF85-B74E008DAE06}" dt="2020-12-05T20:55:03.275" v="1090" actId="164"/>
          <ac:spMkLst>
            <pc:docMk/>
            <pc:sldMk cId="1974247569" sldId="398"/>
            <ac:spMk id="47" creationId="{3580751B-2088-40F2-A2E1-BF018F633368}"/>
          </ac:spMkLst>
        </pc:spChg>
        <pc:spChg chg="mod">
          <ac:chgData name="David Watson" userId="382666b0-2dc8-41ff-b7ed-b4a0420ebb90" providerId="ADAL" clId="{B56B3F55-4BB7-498F-BF85-B74E008DAE06}" dt="2020-12-05T20:55:03.275" v="1090" actId="164"/>
          <ac:spMkLst>
            <pc:docMk/>
            <pc:sldMk cId="1974247569" sldId="398"/>
            <ac:spMk id="48" creationId="{8C77B7F1-7EA2-4848-9B97-9A0AAE678435}"/>
          </ac:spMkLst>
        </pc:spChg>
        <pc:spChg chg="mod">
          <ac:chgData name="David Watson" userId="382666b0-2dc8-41ff-b7ed-b4a0420ebb90" providerId="ADAL" clId="{B56B3F55-4BB7-498F-BF85-B74E008DAE06}" dt="2020-12-05T20:55:03.275" v="1090" actId="164"/>
          <ac:spMkLst>
            <pc:docMk/>
            <pc:sldMk cId="1974247569" sldId="398"/>
            <ac:spMk id="49" creationId="{F896A271-6316-45D3-BC02-F58D8F769EC3}"/>
          </ac:spMkLst>
        </pc:spChg>
        <pc:spChg chg="mod">
          <ac:chgData name="David Watson" userId="382666b0-2dc8-41ff-b7ed-b4a0420ebb90" providerId="ADAL" clId="{B56B3F55-4BB7-498F-BF85-B74E008DAE06}" dt="2020-12-05T20:56:51.114" v="1370" actId="164"/>
          <ac:spMkLst>
            <pc:docMk/>
            <pc:sldMk cId="1974247569" sldId="398"/>
            <ac:spMk id="50" creationId="{0AA18207-11F7-45EA-9F32-1D3BF3157609}"/>
          </ac:spMkLst>
        </pc:spChg>
        <pc:spChg chg="mod">
          <ac:chgData name="David Watson" userId="382666b0-2dc8-41ff-b7ed-b4a0420ebb90" providerId="ADAL" clId="{B56B3F55-4BB7-498F-BF85-B74E008DAE06}" dt="2020-12-05T20:55:03.275" v="1090" actId="164"/>
          <ac:spMkLst>
            <pc:docMk/>
            <pc:sldMk cId="1974247569" sldId="398"/>
            <ac:spMk id="51" creationId="{1A33DFC2-5239-46AD-8B7F-20F034164BF6}"/>
          </ac:spMkLst>
        </pc:spChg>
        <pc:grpChg chg="add mod">
          <ac:chgData name="David Watson" userId="382666b0-2dc8-41ff-b7ed-b4a0420ebb90" providerId="ADAL" clId="{B56B3F55-4BB7-498F-BF85-B74E008DAE06}" dt="2020-12-05T20:56:36.334" v="1363" actId="962"/>
          <ac:grpSpMkLst>
            <pc:docMk/>
            <pc:sldMk cId="1974247569" sldId="398"/>
            <ac:grpSpMk id="5" creationId="{884FCC07-56E8-42B6-9E57-04DC3573C13E}"/>
          </ac:grpSpMkLst>
        </pc:grpChg>
        <pc:grpChg chg="add mod">
          <ac:chgData name="David Watson" userId="382666b0-2dc8-41ff-b7ed-b4a0420ebb90" providerId="ADAL" clId="{B56B3F55-4BB7-498F-BF85-B74E008DAE06}" dt="2020-12-05T20:56:51.114" v="1370" actId="164"/>
          <ac:grpSpMkLst>
            <pc:docMk/>
            <pc:sldMk cId="1974247569" sldId="398"/>
            <ac:grpSpMk id="8" creationId="{5E65509C-4A10-443B-8889-AAEC28214328}"/>
          </ac:grpSpMkLst>
        </pc:grpChg>
        <pc:grpChg chg="add mod">
          <ac:chgData name="David Watson" userId="382666b0-2dc8-41ff-b7ed-b4a0420ebb90" providerId="ADAL" clId="{B56B3F55-4BB7-498F-BF85-B74E008DAE06}" dt="2020-12-05T20:56:40.967" v="1367" actId="962"/>
          <ac:grpSpMkLst>
            <pc:docMk/>
            <pc:sldMk cId="1974247569" sldId="398"/>
            <ac:grpSpMk id="9" creationId="{7789C78F-B985-412F-88D3-E364892CC8D0}"/>
          </ac:grpSpMkLst>
        </pc:grpChg>
        <pc:grpChg chg="add mod">
          <ac:chgData name="David Watson" userId="382666b0-2dc8-41ff-b7ed-b4a0420ebb90" providerId="ADAL" clId="{B56B3F55-4BB7-498F-BF85-B74E008DAE06}" dt="2020-12-05T20:56:01.641" v="1095" actId="164"/>
          <ac:grpSpMkLst>
            <pc:docMk/>
            <pc:sldMk cId="1974247569" sldId="398"/>
            <ac:grpSpMk id="11" creationId="{72091BB9-CD03-4C68-8BD8-E9324FBD903C}"/>
          </ac:grpSpMkLst>
        </pc:grpChg>
        <pc:grpChg chg="add mod">
          <ac:chgData name="David Watson" userId="382666b0-2dc8-41ff-b7ed-b4a0420ebb90" providerId="ADAL" clId="{B56B3F55-4BB7-498F-BF85-B74E008DAE06}" dt="2020-12-05T20:56:27.376" v="1359" actId="962"/>
          <ac:grpSpMkLst>
            <pc:docMk/>
            <pc:sldMk cId="1974247569" sldId="398"/>
            <ac:grpSpMk id="15" creationId="{AF002B15-3897-42EB-96CB-A1E9772FFB01}"/>
          </ac:grpSpMkLst>
        </pc:grpChg>
        <pc:grpChg chg="add mod">
          <ac:chgData name="David Watson" userId="382666b0-2dc8-41ff-b7ed-b4a0420ebb90" providerId="ADAL" clId="{B56B3F55-4BB7-498F-BF85-B74E008DAE06}" dt="2020-12-05T20:56:54.007" v="1372" actId="962"/>
          <ac:grpSpMkLst>
            <pc:docMk/>
            <pc:sldMk cId="1974247569" sldId="398"/>
            <ac:grpSpMk id="18" creationId="{332440FD-0FFC-42DE-AE84-263E1BD8DF76}"/>
          </ac:grpSpMkLst>
        </pc:grpChg>
        <pc:picChg chg="mod">
          <ac:chgData name="David Watson" userId="382666b0-2dc8-41ff-b7ed-b4a0420ebb90" providerId="ADAL" clId="{B56B3F55-4BB7-498F-BF85-B74E008DAE06}" dt="2020-12-05T20:56:37.992" v="1365" actId="962"/>
          <ac:picMkLst>
            <pc:docMk/>
            <pc:sldMk cId="1974247569" sldId="398"/>
            <ac:picMk id="7" creationId="{58646202-714F-4E42-8300-ED2DDA8078AE}"/>
          </ac:picMkLst>
        </pc:picChg>
        <pc:picChg chg="mod">
          <ac:chgData name="David Watson" userId="382666b0-2dc8-41ff-b7ed-b4a0420ebb90" providerId="ADAL" clId="{B56B3F55-4BB7-498F-BF85-B74E008DAE06}" dt="2020-12-05T20:56:34.387" v="1361" actId="962"/>
          <ac:picMkLst>
            <pc:docMk/>
            <pc:sldMk cId="1974247569" sldId="398"/>
            <ac:picMk id="16" creationId="{BFB3DBEF-84B9-4640-B0A4-F47F3ECC4D82}"/>
          </ac:picMkLst>
        </pc:picChg>
        <pc:picChg chg="mod">
          <ac:chgData name="David Watson" userId="382666b0-2dc8-41ff-b7ed-b4a0420ebb90" providerId="ADAL" clId="{B56B3F55-4BB7-498F-BF85-B74E008DAE06}" dt="2020-12-05T20:56:43.436" v="1369" actId="962"/>
          <ac:picMkLst>
            <pc:docMk/>
            <pc:sldMk cId="1974247569" sldId="398"/>
            <ac:picMk id="17" creationId="{0B4F6D64-8D38-4721-9077-C3A67C91C17F}"/>
          </ac:picMkLst>
        </pc:picChg>
        <pc:picChg chg="mod">
          <ac:chgData name="David Watson" userId="382666b0-2dc8-41ff-b7ed-b4a0420ebb90" providerId="ADAL" clId="{B56B3F55-4BB7-498F-BF85-B74E008DAE06}" dt="2020-12-05T20:56:56.798" v="1374" actId="962"/>
          <ac:picMkLst>
            <pc:docMk/>
            <pc:sldMk cId="1974247569" sldId="398"/>
            <ac:picMk id="22" creationId="{A2AD5D80-07E8-42AF-B6BD-5A1301C6E60F}"/>
          </ac:picMkLst>
        </pc:picChg>
        <pc:cxnChg chg="mod">
          <ac:chgData name="David Watson" userId="382666b0-2dc8-41ff-b7ed-b4a0420ebb90" providerId="ADAL" clId="{B56B3F55-4BB7-498F-BF85-B74E008DAE06}" dt="2020-12-05T20:55:44.818" v="1092" actId="164"/>
          <ac:cxnSpMkLst>
            <pc:docMk/>
            <pc:sldMk cId="1974247569" sldId="398"/>
            <ac:cxnSpMk id="6" creationId="{6DDAFAF3-EB8A-494A-806A-29EC11F8B529}"/>
          </ac:cxnSpMkLst>
        </pc:cxnChg>
      </pc:sldChg>
      <pc:sldChg chg="addSp delSp modSp">
        <pc:chgData name="David Watson" userId="382666b0-2dc8-41ff-b7ed-b4a0420ebb90" providerId="ADAL" clId="{B56B3F55-4BB7-498F-BF85-B74E008DAE06}" dt="2020-12-05T20:57:44.170" v="1381" actId="962"/>
        <pc:sldMkLst>
          <pc:docMk/>
          <pc:sldMk cId="1223542165" sldId="399"/>
        </pc:sldMkLst>
        <pc:spChg chg="mod">
          <ac:chgData name="David Watson" userId="382666b0-2dc8-41ff-b7ed-b4a0420ebb90" providerId="ADAL" clId="{B56B3F55-4BB7-498F-BF85-B74E008DAE06}" dt="2020-12-05T20:57:30.539" v="1377" actId="164"/>
          <ac:spMkLst>
            <pc:docMk/>
            <pc:sldMk cId="1223542165" sldId="399"/>
            <ac:spMk id="8" creationId="{20DE390B-40A3-439F-901C-017055378540}"/>
          </ac:spMkLst>
        </pc:spChg>
        <pc:spChg chg="del mod">
          <ac:chgData name="David Watson" userId="382666b0-2dc8-41ff-b7ed-b4a0420ebb90" providerId="ADAL" clId="{B56B3F55-4BB7-498F-BF85-B74E008DAE06}" dt="2020-12-05T20:57:39.054" v="1379" actId="478"/>
          <ac:spMkLst>
            <pc:docMk/>
            <pc:sldMk cId="1223542165" sldId="399"/>
            <ac:spMk id="18" creationId="{250F79F6-8A1F-4BED-B6E9-572B8BDFEB13}"/>
          </ac:spMkLst>
        </pc:spChg>
        <pc:spChg chg="mod">
          <ac:chgData name="David Watson" userId="382666b0-2dc8-41ff-b7ed-b4a0420ebb90" providerId="ADAL" clId="{B56B3F55-4BB7-498F-BF85-B74E008DAE06}" dt="2020-12-05T20:57:30.539" v="1377" actId="164"/>
          <ac:spMkLst>
            <pc:docMk/>
            <pc:sldMk cId="1223542165" sldId="399"/>
            <ac:spMk id="19" creationId="{472A663E-E5B2-424C-ABEA-73EDE2AEC95B}"/>
          </ac:spMkLst>
        </pc:spChg>
        <pc:spChg chg="mod">
          <ac:chgData name="David Watson" userId="382666b0-2dc8-41ff-b7ed-b4a0420ebb90" providerId="ADAL" clId="{B56B3F55-4BB7-498F-BF85-B74E008DAE06}" dt="2020-12-05T20:57:30.539" v="1377" actId="164"/>
          <ac:spMkLst>
            <pc:docMk/>
            <pc:sldMk cId="1223542165" sldId="399"/>
            <ac:spMk id="21" creationId="{C458550E-A296-499F-AE47-17263A7AEDF8}"/>
          </ac:spMkLst>
        </pc:spChg>
        <pc:spChg chg="mod">
          <ac:chgData name="David Watson" userId="382666b0-2dc8-41ff-b7ed-b4a0420ebb90" providerId="ADAL" clId="{B56B3F55-4BB7-498F-BF85-B74E008DAE06}" dt="2020-12-05T20:57:30.539" v="1377" actId="164"/>
          <ac:spMkLst>
            <pc:docMk/>
            <pc:sldMk cId="1223542165" sldId="399"/>
            <ac:spMk id="25" creationId="{E4C7FC6D-AB06-4C36-BA89-EBCED3CAC6D0}"/>
          </ac:spMkLst>
        </pc:spChg>
        <pc:grpChg chg="add mod">
          <ac:chgData name="David Watson" userId="382666b0-2dc8-41ff-b7ed-b4a0420ebb90" providerId="ADAL" clId="{B56B3F55-4BB7-498F-BF85-B74E008DAE06}" dt="2020-12-05T20:57:44.170" v="1381" actId="962"/>
          <ac:grpSpMkLst>
            <pc:docMk/>
            <pc:sldMk cId="1223542165" sldId="399"/>
            <ac:grpSpMk id="5" creationId="{6F6FE228-B0B1-4C59-8BF9-499DA11774B5}"/>
          </ac:grpSpMkLst>
        </pc:grpChg>
        <pc:picChg chg="mod">
          <ac:chgData name="David Watson" userId="382666b0-2dc8-41ff-b7ed-b4a0420ebb90" providerId="ADAL" clId="{B56B3F55-4BB7-498F-BF85-B74E008DAE06}" dt="2020-12-05T20:57:30.539" v="1377" actId="164"/>
          <ac:picMkLst>
            <pc:docMk/>
            <pc:sldMk cId="1223542165" sldId="399"/>
            <ac:picMk id="7" creationId="{58646202-714F-4E42-8300-ED2DDA8078AE}"/>
          </ac:picMkLst>
        </pc:picChg>
      </pc:sldChg>
      <pc:sldChg chg="addSp delSp modSp">
        <pc:chgData name="David Watson" userId="382666b0-2dc8-41ff-b7ed-b4a0420ebb90" providerId="ADAL" clId="{B56B3F55-4BB7-498F-BF85-B74E008DAE06}" dt="2020-12-05T20:58:16.016" v="1387" actId="962"/>
        <pc:sldMkLst>
          <pc:docMk/>
          <pc:sldMk cId="3764973249" sldId="400"/>
        </pc:sldMkLst>
        <pc:spChg chg="mod">
          <ac:chgData name="David Watson" userId="382666b0-2dc8-41ff-b7ed-b4a0420ebb90" providerId="ADAL" clId="{B56B3F55-4BB7-498F-BF85-B74E008DAE06}" dt="2020-12-05T20:58:03.191" v="1382" actId="164"/>
          <ac:spMkLst>
            <pc:docMk/>
            <pc:sldMk cId="3764973249" sldId="400"/>
            <ac:spMk id="8" creationId="{20DE390B-40A3-439F-901C-017055378540}"/>
          </ac:spMkLst>
        </pc:spChg>
        <pc:spChg chg="del">
          <ac:chgData name="David Watson" userId="382666b0-2dc8-41ff-b7ed-b4a0420ebb90" providerId="ADAL" clId="{B56B3F55-4BB7-498F-BF85-B74E008DAE06}" dt="2020-12-05T20:58:06.472" v="1383" actId="478"/>
          <ac:spMkLst>
            <pc:docMk/>
            <pc:sldMk cId="3764973249" sldId="400"/>
            <ac:spMk id="18" creationId="{250F79F6-8A1F-4BED-B6E9-572B8BDFEB13}"/>
          </ac:spMkLst>
        </pc:spChg>
        <pc:spChg chg="mod">
          <ac:chgData name="David Watson" userId="382666b0-2dc8-41ff-b7ed-b4a0420ebb90" providerId="ADAL" clId="{B56B3F55-4BB7-498F-BF85-B74E008DAE06}" dt="2020-12-05T20:58:03.191" v="1382" actId="164"/>
          <ac:spMkLst>
            <pc:docMk/>
            <pc:sldMk cId="3764973249" sldId="400"/>
            <ac:spMk id="19" creationId="{472A663E-E5B2-424C-ABEA-73EDE2AEC95B}"/>
          </ac:spMkLst>
        </pc:spChg>
        <pc:spChg chg="mod">
          <ac:chgData name="David Watson" userId="382666b0-2dc8-41ff-b7ed-b4a0420ebb90" providerId="ADAL" clId="{B56B3F55-4BB7-498F-BF85-B74E008DAE06}" dt="2020-12-05T20:58:03.191" v="1382" actId="164"/>
          <ac:spMkLst>
            <pc:docMk/>
            <pc:sldMk cId="3764973249" sldId="400"/>
            <ac:spMk id="21" creationId="{C458550E-A296-499F-AE47-17263A7AEDF8}"/>
          </ac:spMkLst>
        </pc:spChg>
        <pc:spChg chg="mod">
          <ac:chgData name="David Watson" userId="382666b0-2dc8-41ff-b7ed-b4a0420ebb90" providerId="ADAL" clId="{B56B3F55-4BB7-498F-BF85-B74E008DAE06}" dt="2020-12-05T20:58:03.191" v="1382" actId="164"/>
          <ac:spMkLst>
            <pc:docMk/>
            <pc:sldMk cId="3764973249" sldId="400"/>
            <ac:spMk id="25" creationId="{E4C7FC6D-AB06-4C36-BA89-EBCED3CAC6D0}"/>
          </ac:spMkLst>
        </pc:spChg>
        <pc:grpChg chg="add mod">
          <ac:chgData name="David Watson" userId="382666b0-2dc8-41ff-b7ed-b4a0420ebb90" providerId="ADAL" clId="{B56B3F55-4BB7-498F-BF85-B74E008DAE06}" dt="2020-12-05T20:58:12.086" v="1385" actId="962"/>
          <ac:grpSpMkLst>
            <pc:docMk/>
            <pc:sldMk cId="3764973249" sldId="400"/>
            <ac:grpSpMk id="5" creationId="{EDF906C8-05EE-41F8-985F-D5F1176C8F4E}"/>
          </ac:grpSpMkLst>
        </pc:grpChg>
        <pc:picChg chg="mod">
          <ac:chgData name="David Watson" userId="382666b0-2dc8-41ff-b7ed-b4a0420ebb90" providerId="ADAL" clId="{B56B3F55-4BB7-498F-BF85-B74E008DAE06}" dt="2020-12-05T20:58:16.016" v="1387" actId="962"/>
          <ac:picMkLst>
            <pc:docMk/>
            <pc:sldMk cId="3764973249" sldId="400"/>
            <ac:picMk id="7" creationId="{58646202-714F-4E42-8300-ED2DDA8078AE}"/>
          </ac:picMkLst>
        </pc:picChg>
      </pc:sldChg>
      <pc:sldChg chg="addSp delSp modSp">
        <pc:chgData name="David Watson" userId="382666b0-2dc8-41ff-b7ed-b4a0420ebb90" providerId="ADAL" clId="{B56B3F55-4BB7-498F-BF85-B74E008DAE06}" dt="2020-12-05T20:58:39.934" v="1393" actId="962"/>
        <pc:sldMkLst>
          <pc:docMk/>
          <pc:sldMk cId="954021150" sldId="401"/>
        </pc:sldMkLst>
        <pc:spChg chg="mod">
          <ac:chgData name="David Watson" userId="382666b0-2dc8-41ff-b7ed-b4a0420ebb90" providerId="ADAL" clId="{B56B3F55-4BB7-498F-BF85-B74E008DAE06}" dt="2020-12-05T20:58:34.608" v="1390" actId="164"/>
          <ac:spMkLst>
            <pc:docMk/>
            <pc:sldMk cId="954021150" sldId="401"/>
            <ac:spMk id="8" creationId="{20DE390B-40A3-439F-901C-017055378540}"/>
          </ac:spMkLst>
        </pc:spChg>
        <pc:spChg chg="del">
          <ac:chgData name="David Watson" userId="382666b0-2dc8-41ff-b7ed-b4a0420ebb90" providerId="ADAL" clId="{B56B3F55-4BB7-498F-BF85-B74E008DAE06}" dt="2020-12-05T20:58:37.004" v="1391" actId="478"/>
          <ac:spMkLst>
            <pc:docMk/>
            <pc:sldMk cId="954021150" sldId="401"/>
            <ac:spMk id="18" creationId="{250F79F6-8A1F-4BED-B6E9-572B8BDFEB13}"/>
          </ac:spMkLst>
        </pc:spChg>
        <pc:spChg chg="mod">
          <ac:chgData name="David Watson" userId="382666b0-2dc8-41ff-b7ed-b4a0420ebb90" providerId="ADAL" clId="{B56B3F55-4BB7-498F-BF85-B74E008DAE06}" dt="2020-12-05T20:58:34.608" v="1390" actId="164"/>
          <ac:spMkLst>
            <pc:docMk/>
            <pc:sldMk cId="954021150" sldId="401"/>
            <ac:spMk id="19" creationId="{472A663E-E5B2-424C-ABEA-73EDE2AEC95B}"/>
          </ac:spMkLst>
        </pc:spChg>
        <pc:spChg chg="mod">
          <ac:chgData name="David Watson" userId="382666b0-2dc8-41ff-b7ed-b4a0420ebb90" providerId="ADAL" clId="{B56B3F55-4BB7-498F-BF85-B74E008DAE06}" dt="2020-12-05T20:58:34.608" v="1390" actId="164"/>
          <ac:spMkLst>
            <pc:docMk/>
            <pc:sldMk cId="954021150" sldId="401"/>
            <ac:spMk id="21" creationId="{C458550E-A296-499F-AE47-17263A7AEDF8}"/>
          </ac:spMkLst>
        </pc:spChg>
        <pc:spChg chg="mod">
          <ac:chgData name="David Watson" userId="382666b0-2dc8-41ff-b7ed-b4a0420ebb90" providerId="ADAL" clId="{B56B3F55-4BB7-498F-BF85-B74E008DAE06}" dt="2020-12-05T20:58:34.608" v="1390" actId="164"/>
          <ac:spMkLst>
            <pc:docMk/>
            <pc:sldMk cId="954021150" sldId="401"/>
            <ac:spMk id="25" creationId="{E4C7FC6D-AB06-4C36-BA89-EBCED3CAC6D0}"/>
          </ac:spMkLst>
        </pc:spChg>
        <pc:grpChg chg="add mod">
          <ac:chgData name="David Watson" userId="382666b0-2dc8-41ff-b7ed-b4a0420ebb90" providerId="ADAL" clId="{B56B3F55-4BB7-498F-BF85-B74E008DAE06}" dt="2020-12-05T20:58:39.934" v="1393" actId="962"/>
          <ac:grpSpMkLst>
            <pc:docMk/>
            <pc:sldMk cId="954021150" sldId="401"/>
            <ac:grpSpMk id="5" creationId="{0A9B5225-B54A-4F2B-980F-0F86E63B6B66}"/>
          </ac:grpSpMkLst>
        </pc:grpChg>
        <pc:picChg chg="mod">
          <ac:chgData name="David Watson" userId="382666b0-2dc8-41ff-b7ed-b4a0420ebb90" providerId="ADAL" clId="{B56B3F55-4BB7-498F-BF85-B74E008DAE06}" dt="2020-12-05T20:58:34.608" v="1390" actId="164"/>
          <ac:picMkLst>
            <pc:docMk/>
            <pc:sldMk cId="954021150" sldId="401"/>
            <ac:picMk id="7" creationId="{58646202-714F-4E42-8300-ED2DDA8078AE}"/>
          </ac:picMkLst>
        </pc:picChg>
      </pc:sldChg>
      <pc:sldChg chg="addSp delSp modSp modAnim">
        <pc:chgData name="David Watson" userId="382666b0-2dc8-41ff-b7ed-b4a0420ebb90" providerId="ADAL" clId="{B56B3F55-4BB7-498F-BF85-B74E008DAE06}" dt="2020-12-05T21:01:14.461" v="1523" actId="962"/>
        <pc:sldMkLst>
          <pc:docMk/>
          <pc:sldMk cId="47223821" sldId="403"/>
        </pc:sldMkLst>
        <pc:spChg chg="mod">
          <ac:chgData name="David Watson" userId="382666b0-2dc8-41ff-b7ed-b4a0420ebb90" providerId="ADAL" clId="{B56B3F55-4BB7-498F-BF85-B74E008DAE06}" dt="2020-12-05T21:00:43.464" v="1406" actId="164"/>
          <ac:spMkLst>
            <pc:docMk/>
            <pc:sldMk cId="47223821" sldId="403"/>
            <ac:spMk id="8" creationId="{20DE390B-40A3-439F-901C-017055378540}"/>
          </ac:spMkLst>
        </pc:spChg>
        <pc:spChg chg="mod">
          <ac:chgData name="David Watson" userId="382666b0-2dc8-41ff-b7ed-b4a0420ebb90" providerId="ADAL" clId="{B56B3F55-4BB7-498F-BF85-B74E008DAE06}" dt="2020-12-05T21:01:02.151" v="1511" actId="962"/>
          <ac:spMkLst>
            <pc:docMk/>
            <pc:sldMk cId="47223821" sldId="403"/>
            <ac:spMk id="10" creationId="{0A4B650B-35B8-4ABC-A9E8-EA1629BE4E46}"/>
          </ac:spMkLst>
        </pc:spChg>
        <pc:spChg chg="mod">
          <ac:chgData name="David Watson" userId="382666b0-2dc8-41ff-b7ed-b4a0420ebb90" providerId="ADAL" clId="{B56B3F55-4BB7-498F-BF85-B74E008DAE06}" dt="2020-12-05T21:01:06.601" v="1513" actId="962"/>
          <ac:spMkLst>
            <pc:docMk/>
            <pc:sldMk cId="47223821" sldId="403"/>
            <ac:spMk id="11" creationId="{F2803A6F-D739-4F43-99C2-9ADD4A0169C4}"/>
          </ac:spMkLst>
        </pc:spChg>
        <pc:spChg chg="mod">
          <ac:chgData name="David Watson" userId="382666b0-2dc8-41ff-b7ed-b4a0420ebb90" providerId="ADAL" clId="{B56B3F55-4BB7-498F-BF85-B74E008DAE06}" dt="2020-12-05T21:01:08.111" v="1515" actId="962"/>
          <ac:spMkLst>
            <pc:docMk/>
            <pc:sldMk cId="47223821" sldId="403"/>
            <ac:spMk id="12" creationId="{E79FA602-69C0-4AAD-AC7F-B2FDB1C5C74E}"/>
          </ac:spMkLst>
        </pc:spChg>
        <pc:spChg chg="mod">
          <ac:chgData name="David Watson" userId="382666b0-2dc8-41ff-b7ed-b4a0420ebb90" providerId="ADAL" clId="{B56B3F55-4BB7-498F-BF85-B74E008DAE06}" dt="2020-12-05T21:01:09.642" v="1517" actId="962"/>
          <ac:spMkLst>
            <pc:docMk/>
            <pc:sldMk cId="47223821" sldId="403"/>
            <ac:spMk id="13" creationId="{3E19751A-CC9F-4EB5-894E-C81710A30220}"/>
          </ac:spMkLst>
        </pc:spChg>
        <pc:spChg chg="mod">
          <ac:chgData name="David Watson" userId="382666b0-2dc8-41ff-b7ed-b4a0420ebb90" providerId="ADAL" clId="{B56B3F55-4BB7-498F-BF85-B74E008DAE06}" dt="2020-12-05T21:01:11.180" v="1519" actId="962"/>
          <ac:spMkLst>
            <pc:docMk/>
            <pc:sldMk cId="47223821" sldId="403"/>
            <ac:spMk id="14" creationId="{980F9ADA-ED92-427A-A865-4C3922B1737C}"/>
          </ac:spMkLst>
        </pc:spChg>
        <pc:spChg chg="mod">
          <ac:chgData name="David Watson" userId="382666b0-2dc8-41ff-b7ed-b4a0420ebb90" providerId="ADAL" clId="{B56B3F55-4BB7-498F-BF85-B74E008DAE06}" dt="2020-12-05T21:01:12.779" v="1521" actId="962"/>
          <ac:spMkLst>
            <pc:docMk/>
            <pc:sldMk cId="47223821" sldId="403"/>
            <ac:spMk id="15" creationId="{04607769-7879-4BC8-9C6C-26C74AAF2240}"/>
          </ac:spMkLst>
        </pc:spChg>
        <pc:spChg chg="mod">
          <ac:chgData name="David Watson" userId="382666b0-2dc8-41ff-b7ed-b4a0420ebb90" providerId="ADAL" clId="{B56B3F55-4BB7-498F-BF85-B74E008DAE06}" dt="2020-12-05T21:01:14.461" v="1523" actId="962"/>
          <ac:spMkLst>
            <pc:docMk/>
            <pc:sldMk cId="47223821" sldId="403"/>
            <ac:spMk id="17" creationId="{113B907D-42D4-4E94-B05E-68E99459BB49}"/>
          </ac:spMkLst>
        </pc:spChg>
        <pc:spChg chg="del">
          <ac:chgData name="David Watson" userId="382666b0-2dc8-41ff-b7ed-b4a0420ebb90" providerId="ADAL" clId="{B56B3F55-4BB7-498F-BF85-B74E008DAE06}" dt="2020-12-05T21:00:46.249" v="1407" actId="478"/>
          <ac:spMkLst>
            <pc:docMk/>
            <pc:sldMk cId="47223821" sldId="403"/>
            <ac:spMk id="18" creationId="{250F79F6-8A1F-4BED-B6E9-572B8BDFEB13}"/>
          </ac:spMkLst>
        </pc:spChg>
        <pc:spChg chg="mod">
          <ac:chgData name="David Watson" userId="382666b0-2dc8-41ff-b7ed-b4a0420ebb90" providerId="ADAL" clId="{B56B3F55-4BB7-498F-BF85-B74E008DAE06}" dt="2020-12-05T21:00:43.464" v="1406" actId="164"/>
          <ac:spMkLst>
            <pc:docMk/>
            <pc:sldMk cId="47223821" sldId="403"/>
            <ac:spMk id="19" creationId="{472A663E-E5B2-424C-ABEA-73EDE2AEC95B}"/>
          </ac:spMkLst>
        </pc:spChg>
        <pc:spChg chg="mod">
          <ac:chgData name="David Watson" userId="382666b0-2dc8-41ff-b7ed-b4a0420ebb90" providerId="ADAL" clId="{B56B3F55-4BB7-498F-BF85-B74E008DAE06}" dt="2020-12-05T21:00:43.464" v="1406" actId="164"/>
          <ac:spMkLst>
            <pc:docMk/>
            <pc:sldMk cId="47223821" sldId="403"/>
            <ac:spMk id="21" creationId="{C458550E-A296-499F-AE47-17263A7AEDF8}"/>
          </ac:spMkLst>
        </pc:spChg>
        <pc:spChg chg="mod">
          <ac:chgData name="David Watson" userId="382666b0-2dc8-41ff-b7ed-b4a0420ebb90" providerId="ADAL" clId="{B56B3F55-4BB7-498F-BF85-B74E008DAE06}" dt="2020-12-05T21:00:43.464" v="1406" actId="164"/>
          <ac:spMkLst>
            <pc:docMk/>
            <pc:sldMk cId="47223821" sldId="403"/>
            <ac:spMk id="25" creationId="{E4C7FC6D-AB06-4C36-BA89-EBCED3CAC6D0}"/>
          </ac:spMkLst>
        </pc:spChg>
        <pc:grpChg chg="add mod ord">
          <ac:chgData name="David Watson" userId="382666b0-2dc8-41ff-b7ed-b4a0420ebb90" providerId="ADAL" clId="{B56B3F55-4BB7-498F-BF85-B74E008DAE06}" dt="2020-12-05T21:00:12.478" v="1397" actId="164"/>
          <ac:grpSpMkLst>
            <pc:docMk/>
            <pc:sldMk cId="47223821" sldId="403"/>
            <ac:grpSpMk id="5" creationId="{507878B9-ED9E-4D63-819A-3077D096DEDF}"/>
          </ac:grpSpMkLst>
        </pc:grpChg>
        <pc:grpChg chg="add mod">
          <ac:chgData name="David Watson" userId="382666b0-2dc8-41ff-b7ed-b4a0420ebb90" providerId="ADAL" clId="{B56B3F55-4BB7-498F-BF85-B74E008DAE06}" dt="2020-12-05T21:00:49.349" v="1409" actId="962"/>
          <ac:grpSpMkLst>
            <pc:docMk/>
            <pc:sldMk cId="47223821" sldId="403"/>
            <ac:grpSpMk id="6" creationId="{815878B4-6039-471D-B9F8-3BEDFAECE9FB}"/>
          </ac:grpSpMkLst>
        </pc:grpChg>
        <pc:picChg chg="mod">
          <ac:chgData name="David Watson" userId="382666b0-2dc8-41ff-b7ed-b4a0420ebb90" providerId="ADAL" clId="{B56B3F55-4BB7-498F-BF85-B74E008DAE06}" dt="2020-12-05T21:00:43.464" v="1406" actId="164"/>
          <ac:picMkLst>
            <pc:docMk/>
            <pc:sldMk cId="47223821" sldId="403"/>
            <ac:picMk id="7" creationId="{58646202-714F-4E42-8300-ED2DDA8078AE}"/>
          </ac:picMkLst>
        </pc:picChg>
      </pc:sldChg>
      <pc:sldChg chg="addSp delSp modSp">
        <pc:chgData name="David Watson" userId="382666b0-2dc8-41ff-b7ed-b4a0420ebb90" providerId="ADAL" clId="{B56B3F55-4BB7-498F-BF85-B74E008DAE06}" dt="2020-12-05T21:02:41.150" v="1702" actId="478"/>
        <pc:sldMkLst>
          <pc:docMk/>
          <pc:sldMk cId="739664007" sldId="404"/>
        </pc:sldMkLst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8" creationId="{20DE390B-40A3-439F-901C-017055378540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0" creationId="{0A4B650B-35B8-4ABC-A9E8-EA1629BE4E46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1" creationId="{F2803A6F-D739-4F43-99C2-9ADD4A0169C4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2" creationId="{E79FA602-69C0-4AAD-AC7F-B2FDB1C5C74E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3" creationId="{3E19751A-CC9F-4EB5-894E-C81710A30220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4" creationId="{980F9ADA-ED92-427A-A865-4C3922B1737C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5" creationId="{04607769-7879-4BC8-9C6C-26C74AAF2240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7" creationId="{113B907D-42D4-4E94-B05E-68E99459BB49}"/>
          </ac:spMkLst>
        </pc:spChg>
        <pc:spChg chg="del">
          <ac:chgData name="David Watson" userId="382666b0-2dc8-41ff-b7ed-b4a0420ebb90" providerId="ADAL" clId="{B56B3F55-4BB7-498F-BF85-B74E008DAE06}" dt="2020-12-05T21:02:41.150" v="1702" actId="478"/>
          <ac:spMkLst>
            <pc:docMk/>
            <pc:sldMk cId="739664007" sldId="404"/>
            <ac:spMk id="18" creationId="{250F79F6-8A1F-4BED-B6E9-572B8BDFEB13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19" creationId="{472A663E-E5B2-424C-ABEA-73EDE2AEC95B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21" creationId="{C458550E-A296-499F-AE47-17263A7AEDF8}"/>
          </ac:spMkLst>
        </pc:spChg>
        <pc:spChg chg="mod">
          <ac:chgData name="David Watson" userId="382666b0-2dc8-41ff-b7ed-b4a0420ebb90" providerId="ADAL" clId="{B56B3F55-4BB7-498F-BF85-B74E008DAE06}" dt="2020-12-05T21:01:50.655" v="1524" actId="164"/>
          <ac:spMkLst>
            <pc:docMk/>
            <pc:sldMk cId="739664007" sldId="404"/>
            <ac:spMk id="25" creationId="{E4C7FC6D-AB06-4C36-BA89-EBCED3CAC6D0}"/>
          </ac:spMkLst>
        </pc:spChg>
        <pc:grpChg chg="add mod ord">
          <ac:chgData name="David Watson" userId="382666b0-2dc8-41ff-b7ed-b4a0420ebb90" providerId="ADAL" clId="{B56B3F55-4BB7-498F-BF85-B74E008DAE06}" dt="2020-12-05T21:02:38.174" v="1701" actId="962"/>
          <ac:grpSpMkLst>
            <pc:docMk/>
            <pc:sldMk cId="739664007" sldId="404"/>
            <ac:grpSpMk id="5" creationId="{983220BE-A31C-4147-8840-F71B92005154}"/>
          </ac:grpSpMkLst>
        </pc:grpChg>
      </pc:sldChg>
      <pc:sldChg chg="delSp modSp">
        <pc:chgData name="David Watson" userId="382666b0-2dc8-41ff-b7ed-b4a0420ebb90" providerId="ADAL" clId="{B56B3F55-4BB7-498F-BF85-B74E008DAE06}" dt="2020-12-05T21:03:16.560" v="1936" actId="962"/>
        <pc:sldMkLst>
          <pc:docMk/>
          <pc:sldMk cId="3225630763" sldId="405"/>
        </pc:sldMkLst>
        <pc:spChg chg="del">
          <ac:chgData name="David Watson" userId="382666b0-2dc8-41ff-b7ed-b4a0420ebb90" providerId="ADAL" clId="{B56B3F55-4BB7-498F-BF85-B74E008DAE06}" dt="2020-12-05T21:02:44.492" v="1703" actId="478"/>
          <ac:spMkLst>
            <pc:docMk/>
            <pc:sldMk cId="3225630763" sldId="405"/>
            <ac:spMk id="9" creationId="{54B0947D-DC4A-41FE-A7BA-09BEB9E4AAB2}"/>
          </ac:spMkLst>
        </pc:spChg>
        <pc:spChg chg="del">
          <ac:chgData name="David Watson" userId="382666b0-2dc8-41ff-b7ed-b4a0420ebb90" providerId="ADAL" clId="{B56B3F55-4BB7-498F-BF85-B74E008DAE06}" dt="2020-12-05T21:02:48.263" v="1704" actId="478"/>
          <ac:spMkLst>
            <pc:docMk/>
            <pc:sldMk cId="3225630763" sldId="405"/>
            <ac:spMk id="18" creationId="{250F79F6-8A1F-4BED-B6E9-572B8BDFEB13}"/>
          </ac:spMkLst>
        </pc:spChg>
        <pc:picChg chg="mod">
          <ac:chgData name="David Watson" userId="382666b0-2dc8-41ff-b7ed-b4a0420ebb90" providerId="ADAL" clId="{B56B3F55-4BB7-498F-BF85-B74E008DAE06}" dt="2020-12-05T21:02:57.879" v="1770" actId="962"/>
          <ac:picMkLst>
            <pc:docMk/>
            <pc:sldMk cId="3225630763" sldId="405"/>
            <ac:picMk id="6" creationId="{214897A8-9E14-46DE-85C9-A1B431147B0E}"/>
          </ac:picMkLst>
        </pc:picChg>
        <pc:picChg chg="mod">
          <ac:chgData name="David Watson" userId="382666b0-2dc8-41ff-b7ed-b4a0420ebb90" providerId="ADAL" clId="{B56B3F55-4BB7-498F-BF85-B74E008DAE06}" dt="2020-12-05T21:03:07.394" v="1858" actId="962"/>
          <ac:picMkLst>
            <pc:docMk/>
            <pc:sldMk cId="3225630763" sldId="405"/>
            <ac:picMk id="16" creationId="{E9528CB2-D47E-4118-B8F4-96402B57526F}"/>
          </ac:picMkLst>
        </pc:picChg>
        <pc:picChg chg="mod">
          <ac:chgData name="David Watson" userId="382666b0-2dc8-41ff-b7ed-b4a0420ebb90" providerId="ADAL" clId="{B56B3F55-4BB7-498F-BF85-B74E008DAE06}" dt="2020-12-05T21:03:16.560" v="1936" actId="962"/>
          <ac:picMkLst>
            <pc:docMk/>
            <pc:sldMk cId="3225630763" sldId="405"/>
            <ac:picMk id="22" creationId="{DF6105EF-2415-452B-B12E-84252D87FDD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 dirty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 dirty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D6B9CA-B92C-43EE-BE5A-DBC93283C103}" type="datetimeFigureOut">
              <a:rPr lang="en-AU"/>
              <a:pPr>
                <a:defRPr/>
              </a:pPr>
              <a:t>17/02/2021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B7305C4-1AE1-467C-92EF-B200D76006D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5407D048-06D2-41A7-A1C2-BAF163AD48C2}" type="datetimeFigureOut">
              <a:rPr lang="en-AU"/>
              <a:pPr>
                <a:defRPr/>
              </a:pPr>
              <a:t>17/02/2021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6" tIns="43103" rIns="86206" bIns="43103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86206" tIns="43103" rIns="86206" bIns="431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fld id="{281DD8B7-4872-4AC0-96BB-A89A89D877F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03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Vertices would be the different </a:t>
            </a:r>
            <a:r>
              <a:rPr lang="en-AU" dirty="0" err="1"/>
              <a:t>landareas</a:t>
            </a:r>
            <a:r>
              <a:rPr lang="en-AU" dirty="0"/>
              <a:t>, A, B, C and D</a:t>
            </a:r>
          </a:p>
          <a:p>
            <a:r>
              <a:rPr lang="en-AU" dirty="0"/>
              <a:t>Edges would be the 7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Vertices would be the different </a:t>
            </a:r>
            <a:r>
              <a:rPr lang="en-AU" dirty="0" err="1"/>
              <a:t>landareas</a:t>
            </a:r>
            <a:r>
              <a:rPr lang="en-AU" dirty="0"/>
              <a:t>, A, B, C and D</a:t>
            </a:r>
          </a:p>
          <a:p>
            <a:r>
              <a:rPr lang="en-AU" dirty="0"/>
              <a:t>Edges would be the 7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8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Vertices would be the different </a:t>
            </a:r>
            <a:r>
              <a:rPr lang="en-AU" dirty="0" err="1"/>
              <a:t>landareas</a:t>
            </a:r>
            <a:r>
              <a:rPr lang="en-AU" dirty="0"/>
              <a:t>, A, B, C and D</a:t>
            </a:r>
          </a:p>
          <a:p>
            <a:r>
              <a:rPr lang="en-AU" dirty="0"/>
              <a:t>Edges would be the 7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1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5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3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8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is no solution.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6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Vertices would be the different </a:t>
            </a:r>
            <a:r>
              <a:rPr lang="en-AU" dirty="0" err="1"/>
              <a:t>landareas</a:t>
            </a:r>
            <a:r>
              <a:rPr lang="en-AU" dirty="0"/>
              <a:t>, A, B, C and D</a:t>
            </a:r>
          </a:p>
          <a:p>
            <a:r>
              <a:rPr lang="en-AU" dirty="0"/>
              <a:t>Edges would be the 7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7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Vertices would be the different </a:t>
            </a:r>
            <a:r>
              <a:rPr lang="en-AU" dirty="0" err="1"/>
              <a:t>landareas</a:t>
            </a:r>
            <a:r>
              <a:rPr lang="en-AU" dirty="0"/>
              <a:t>, A, B, C and D</a:t>
            </a:r>
          </a:p>
          <a:p>
            <a:r>
              <a:rPr lang="en-AU" dirty="0"/>
              <a:t>Edges would be the 7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0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673258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13"/>
          <p:cNvGrpSpPr>
            <a:grpSpLocks noChangeAspect="1"/>
          </p:cNvGrpSpPr>
          <p:nvPr userDrawn="1"/>
        </p:nvGrpSpPr>
        <p:grpSpPr bwMode="auto">
          <a:xfrm>
            <a:off x="395288" y="352425"/>
            <a:ext cx="1401762" cy="496888"/>
            <a:chOff x="-3190875" y="-179387"/>
            <a:chExt cx="15528925" cy="5508625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2147483647 w 26"/>
                <a:gd name="T1" fmla="*/ 0 h 1354"/>
                <a:gd name="T2" fmla="*/ 0 w 26"/>
                <a:gd name="T3" fmla="*/ 2147483647 h 1354"/>
                <a:gd name="T4" fmla="*/ 0 w 26"/>
                <a:gd name="T5" fmla="*/ 2147483647 h 1354"/>
                <a:gd name="T6" fmla="*/ 2147483647 w 26"/>
                <a:gd name="T7" fmla="*/ 2147483647 h 1354"/>
                <a:gd name="T8" fmla="*/ 2147483647 w 26"/>
                <a:gd name="T9" fmla="*/ 2147483647 h 1354"/>
                <a:gd name="T10" fmla="*/ 2147483647 w 26"/>
                <a:gd name="T11" fmla="*/ 2147483647 h 1354"/>
                <a:gd name="T12" fmla="*/ 2147483647 w 26"/>
                <a:gd name="T13" fmla="*/ 0 h 1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2147483647 w 1226"/>
                <a:gd name="T1" fmla="*/ 2147483647 h 950"/>
                <a:gd name="T2" fmla="*/ 2147483647 w 1226"/>
                <a:gd name="T3" fmla="*/ 0 h 950"/>
                <a:gd name="T4" fmla="*/ 2147483647 w 1226"/>
                <a:gd name="T5" fmla="*/ 0 h 950"/>
                <a:gd name="T6" fmla="*/ 2147483647 w 1226"/>
                <a:gd name="T7" fmla="*/ 2147483647 h 950"/>
                <a:gd name="T8" fmla="*/ 2147483647 w 1226"/>
                <a:gd name="T9" fmla="*/ 0 h 950"/>
                <a:gd name="T10" fmla="*/ 0 w 1226"/>
                <a:gd name="T11" fmla="*/ 0 h 950"/>
                <a:gd name="T12" fmla="*/ 2147483647 w 1226"/>
                <a:gd name="T13" fmla="*/ 2147483647 h 950"/>
                <a:gd name="T14" fmla="*/ 2147483647 w 1226"/>
                <a:gd name="T15" fmla="*/ 2147483647 h 950"/>
                <a:gd name="T16" fmla="*/ 2147483647 w 1226"/>
                <a:gd name="T17" fmla="*/ 2147483647 h 950"/>
                <a:gd name="T18" fmla="*/ 2147483647 w 1226"/>
                <a:gd name="T19" fmla="*/ 2147483647 h 950"/>
                <a:gd name="T20" fmla="*/ 2147483647 w 1226"/>
                <a:gd name="T21" fmla="*/ 2147483647 h 950"/>
                <a:gd name="T22" fmla="*/ 2147483647 w 1226"/>
                <a:gd name="T23" fmla="*/ 2147483647 h 950"/>
                <a:gd name="T24" fmla="*/ 2147483647 w 1226"/>
                <a:gd name="T25" fmla="*/ 0 h 950"/>
                <a:gd name="T26" fmla="*/ 2147483647 w 1226"/>
                <a:gd name="T27" fmla="*/ 0 h 950"/>
                <a:gd name="T28" fmla="*/ 2147483647 w 1226"/>
                <a:gd name="T29" fmla="*/ 2147483647 h 950"/>
                <a:gd name="T30" fmla="*/ 2147483647 w 1226"/>
                <a:gd name="T31" fmla="*/ 2147483647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47483647 w 947"/>
                <a:gd name="T1" fmla="*/ 0 h 950"/>
                <a:gd name="T2" fmla="*/ 0 w 947"/>
                <a:gd name="T3" fmla="*/ 0 h 950"/>
                <a:gd name="T4" fmla="*/ 0 w 947"/>
                <a:gd name="T5" fmla="*/ 2147483647 h 950"/>
                <a:gd name="T6" fmla="*/ 2147483647 w 947"/>
                <a:gd name="T7" fmla="*/ 2147483647 h 950"/>
                <a:gd name="T8" fmla="*/ 2147483647 w 947"/>
                <a:gd name="T9" fmla="*/ 2147483647 h 950"/>
                <a:gd name="T10" fmla="*/ 2147483647 w 947"/>
                <a:gd name="T11" fmla="*/ 2147483647 h 950"/>
                <a:gd name="T12" fmla="*/ 2147483647 w 947"/>
                <a:gd name="T13" fmla="*/ 2147483647 h 950"/>
                <a:gd name="T14" fmla="*/ 2147483647 w 947"/>
                <a:gd name="T15" fmla="*/ 0 h 950"/>
                <a:gd name="T16" fmla="*/ 2147483647 w 947"/>
                <a:gd name="T17" fmla="*/ 0 h 950"/>
                <a:gd name="T18" fmla="*/ 2147483647 w 947"/>
                <a:gd name="T19" fmla="*/ 2147483647 h 950"/>
                <a:gd name="T20" fmla="*/ 2147483647 w 947"/>
                <a:gd name="T21" fmla="*/ 0 h 950"/>
                <a:gd name="T22" fmla="*/ 2147483647 w 947"/>
                <a:gd name="T23" fmla="*/ 0 h 9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2147483647 w 117"/>
                <a:gd name="T1" fmla="*/ 2147483647 h 129"/>
                <a:gd name="T2" fmla="*/ 2147483647 w 117"/>
                <a:gd name="T3" fmla="*/ 2147483647 h 129"/>
                <a:gd name="T4" fmla="*/ 2147483647 w 117"/>
                <a:gd name="T5" fmla="*/ 2147483647 h 129"/>
                <a:gd name="T6" fmla="*/ 2147483647 w 117"/>
                <a:gd name="T7" fmla="*/ 2147483647 h 129"/>
                <a:gd name="T8" fmla="*/ 2147483647 w 117"/>
                <a:gd name="T9" fmla="*/ 2147483647 h 129"/>
                <a:gd name="T10" fmla="*/ 2147483647 w 117"/>
                <a:gd name="T11" fmla="*/ 2147483647 h 129"/>
                <a:gd name="T12" fmla="*/ 2147483647 w 117"/>
                <a:gd name="T13" fmla="*/ 2147483647 h 129"/>
                <a:gd name="T14" fmla="*/ 2147483647 w 117"/>
                <a:gd name="T15" fmla="*/ 2147483647 h 129"/>
                <a:gd name="T16" fmla="*/ 2147483647 w 117"/>
                <a:gd name="T17" fmla="*/ 2147483647 h 129"/>
                <a:gd name="T18" fmla="*/ 2147483647 w 117"/>
                <a:gd name="T19" fmla="*/ 0 h 129"/>
                <a:gd name="T20" fmla="*/ 0 w 117"/>
                <a:gd name="T21" fmla="*/ 2147483647 h 129"/>
                <a:gd name="T22" fmla="*/ 0 w 117"/>
                <a:gd name="T23" fmla="*/ 2147483647 h 129"/>
                <a:gd name="T24" fmla="*/ 2147483647 w 117"/>
                <a:gd name="T25" fmla="*/ 2147483647 h 129"/>
                <a:gd name="T26" fmla="*/ 2147483647 w 117"/>
                <a:gd name="T27" fmla="*/ 2147483647 h 129"/>
                <a:gd name="T28" fmla="*/ 2147483647 w 117"/>
                <a:gd name="T29" fmla="*/ 2147483647 h 129"/>
                <a:gd name="T30" fmla="*/ 2147483647 w 117"/>
                <a:gd name="T31" fmla="*/ 2147483647 h 129"/>
                <a:gd name="T32" fmla="*/ 2147483647 w 117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2147483647 w 130"/>
                <a:gd name="T1" fmla="*/ 0 h 129"/>
                <a:gd name="T2" fmla="*/ 0 w 130"/>
                <a:gd name="T3" fmla="*/ 2147483647 h 129"/>
                <a:gd name="T4" fmla="*/ 0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0 h 129"/>
                <a:gd name="T14" fmla="*/ 2147483647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2147483647 w 291"/>
                <a:gd name="T1" fmla="*/ 2147483647 h 297"/>
                <a:gd name="T2" fmla="*/ 2147483647 w 291"/>
                <a:gd name="T3" fmla="*/ 0 h 297"/>
                <a:gd name="T4" fmla="*/ 0 w 291"/>
                <a:gd name="T5" fmla="*/ 0 h 297"/>
                <a:gd name="T6" fmla="*/ 2147483647 w 291"/>
                <a:gd name="T7" fmla="*/ 2147483647 h 297"/>
                <a:gd name="T8" fmla="*/ 2147483647 w 291"/>
                <a:gd name="T9" fmla="*/ 2147483647 h 297"/>
                <a:gd name="T10" fmla="*/ 2147483647 w 291"/>
                <a:gd name="T11" fmla="*/ 0 h 297"/>
                <a:gd name="T12" fmla="*/ 2147483647 w 291"/>
                <a:gd name="T13" fmla="*/ 0 h 297"/>
                <a:gd name="T14" fmla="*/ 2147483647 w 291"/>
                <a:gd name="T15" fmla="*/ 2147483647 h 297"/>
                <a:gd name="T16" fmla="*/ 2147483647 w 291"/>
                <a:gd name="T17" fmla="*/ 2147483647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2147483647 w 220"/>
                <a:gd name="T1" fmla="*/ 2147483647 h 295"/>
                <a:gd name="T2" fmla="*/ 2147483647 w 220"/>
                <a:gd name="T3" fmla="*/ 2147483647 h 295"/>
                <a:gd name="T4" fmla="*/ 2147483647 w 220"/>
                <a:gd name="T5" fmla="*/ 2147483647 h 295"/>
                <a:gd name="T6" fmla="*/ 2147483647 w 220"/>
                <a:gd name="T7" fmla="*/ 2147483647 h 295"/>
                <a:gd name="T8" fmla="*/ 2147483647 w 220"/>
                <a:gd name="T9" fmla="*/ 2147483647 h 295"/>
                <a:gd name="T10" fmla="*/ 2147483647 w 220"/>
                <a:gd name="T11" fmla="*/ 2147483647 h 295"/>
                <a:gd name="T12" fmla="*/ 2147483647 w 220"/>
                <a:gd name="T13" fmla="*/ 0 h 295"/>
                <a:gd name="T14" fmla="*/ 0 w 220"/>
                <a:gd name="T15" fmla="*/ 0 h 295"/>
                <a:gd name="T16" fmla="*/ 0 w 220"/>
                <a:gd name="T17" fmla="*/ 2147483647 h 295"/>
                <a:gd name="T18" fmla="*/ 2147483647 w 220"/>
                <a:gd name="T19" fmla="*/ 2147483647 h 295"/>
                <a:gd name="T20" fmla="*/ 2147483647 w 220"/>
                <a:gd name="T21" fmla="*/ 2147483647 h 295"/>
                <a:gd name="T22" fmla="*/ 2147483647 w 220"/>
                <a:gd name="T23" fmla="*/ 2147483647 h 295"/>
                <a:gd name="T24" fmla="*/ 2147483647 w 220"/>
                <a:gd name="T25" fmla="*/ 2147483647 h 295"/>
                <a:gd name="T26" fmla="*/ 2147483647 w 220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2147483647 w 105"/>
                <a:gd name="T1" fmla="*/ 2147483647 h 125"/>
                <a:gd name="T2" fmla="*/ 2147483647 w 105"/>
                <a:gd name="T3" fmla="*/ 2147483647 h 125"/>
                <a:gd name="T4" fmla="*/ 2147483647 w 105"/>
                <a:gd name="T5" fmla="*/ 2147483647 h 125"/>
                <a:gd name="T6" fmla="*/ 2147483647 w 105"/>
                <a:gd name="T7" fmla="*/ 0 h 125"/>
                <a:gd name="T8" fmla="*/ 0 w 105"/>
                <a:gd name="T9" fmla="*/ 0 h 125"/>
                <a:gd name="T10" fmla="*/ 0 w 105"/>
                <a:gd name="T11" fmla="*/ 2147483647 h 125"/>
                <a:gd name="T12" fmla="*/ 2147483647 w 105"/>
                <a:gd name="T13" fmla="*/ 2147483647 h 125"/>
                <a:gd name="T14" fmla="*/ 2147483647 w 105"/>
                <a:gd name="T15" fmla="*/ 2147483647 h 125"/>
                <a:gd name="T16" fmla="*/ 2147483647 w 105"/>
                <a:gd name="T17" fmla="*/ 2147483647 h 125"/>
                <a:gd name="T18" fmla="*/ 2147483647 w 105"/>
                <a:gd name="T19" fmla="*/ 2147483647 h 125"/>
                <a:gd name="T20" fmla="*/ 2147483647 w 105"/>
                <a:gd name="T21" fmla="*/ 2147483647 h 125"/>
                <a:gd name="T22" fmla="*/ 2147483647 w 105"/>
                <a:gd name="T23" fmla="*/ 2147483647 h 125"/>
                <a:gd name="T24" fmla="*/ 2147483647 w 105"/>
                <a:gd name="T25" fmla="*/ 2147483647 h 125"/>
                <a:gd name="T26" fmla="*/ 2147483647 w 105"/>
                <a:gd name="T27" fmla="*/ 2147483647 h 125"/>
                <a:gd name="T28" fmla="*/ 2147483647 w 105"/>
                <a:gd name="T29" fmla="*/ 2147483647 h 125"/>
                <a:gd name="T30" fmla="*/ 2147483647 w 105"/>
                <a:gd name="T31" fmla="*/ 2147483647 h 125"/>
                <a:gd name="T32" fmla="*/ 2147483647 w 105"/>
                <a:gd name="T33" fmla="*/ 2147483647 h 125"/>
                <a:gd name="T34" fmla="*/ 2147483647 w 105"/>
                <a:gd name="T35" fmla="*/ 2147483647 h 125"/>
                <a:gd name="T36" fmla="*/ 2147483647 w 105"/>
                <a:gd name="T37" fmla="*/ 2147483647 h 125"/>
                <a:gd name="T38" fmla="*/ 2147483647 w 105"/>
                <a:gd name="T39" fmla="*/ 214748364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2147483647 w 288"/>
                <a:gd name="T1" fmla="*/ 2147483647 h 295"/>
                <a:gd name="T2" fmla="*/ 2147483647 w 288"/>
                <a:gd name="T3" fmla="*/ 0 h 295"/>
                <a:gd name="T4" fmla="*/ 0 w 288"/>
                <a:gd name="T5" fmla="*/ 0 h 295"/>
                <a:gd name="T6" fmla="*/ 0 w 288"/>
                <a:gd name="T7" fmla="*/ 2147483647 h 295"/>
                <a:gd name="T8" fmla="*/ 2147483647 w 288"/>
                <a:gd name="T9" fmla="*/ 2147483647 h 295"/>
                <a:gd name="T10" fmla="*/ 2147483647 w 288"/>
                <a:gd name="T11" fmla="*/ 2147483647 h 295"/>
                <a:gd name="T12" fmla="*/ 2147483647 w 288"/>
                <a:gd name="T13" fmla="*/ 2147483647 h 295"/>
                <a:gd name="T14" fmla="*/ 2147483647 w 288"/>
                <a:gd name="T15" fmla="*/ 2147483647 h 295"/>
                <a:gd name="T16" fmla="*/ 2147483647 w 288"/>
                <a:gd name="T17" fmla="*/ 2147483647 h 295"/>
                <a:gd name="T18" fmla="*/ 2147483647 w 288"/>
                <a:gd name="T19" fmla="*/ 2147483647 h 295"/>
                <a:gd name="T20" fmla="*/ 2147483647 w 288"/>
                <a:gd name="T21" fmla="*/ 2147483647 h 295"/>
                <a:gd name="T22" fmla="*/ 2147483647 w 288"/>
                <a:gd name="T23" fmla="*/ 0 h 295"/>
                <a:gd name="T24" fmla="*/ 2147483647 w 288"/>
                <a:gd name="T25" fmla="*/ 0 h 295"/>
                <a:gd name="T26" fmla="*/ 2147483647 w 288"/>
                <a:gd name="T27" fmla="*/ 2147483647 h 295"/>
                <a:gd name="T28" fmla="*/ 2147483647 w 288"/>
                <a:gd name="T29" fmla="*/ 2147483647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2147483647 w 219"/>
                <a:gd name="T1" fmla="*/ 2147483647 h 295"/>
                <a:gd name="T2" fmla="*/ 2147483647 w 219"/>
                <a:gd name="T3" fmla="*/ 2147483647 h 295"/>
                <a:gd name="T4" fmla="*/ 2147483647 w 219"/>
                <a:gd name="T5" fmla="*/ 2147483647 h 295"/>
                <a:gd name="T6" fmla="*/ 2147483647 w 219"/>
                <a:gd name="T7" fmla="*/ 2147483647 h 295"/>
                <a:gd name="T8" fmla="*/ 2147483647 w 219"/>
                <a:gd name="T9" fmla="*/ 2147483647 h 295"/>
                <a:gd name="T10" fmla="*/ 2147483647 w 219"/>
                <a:gd name="T11" fmla="*/ 2147483647 h 295"/>
                <a:gd name="T12" fmla="*/ 2147483647 w 219"/>
                <a:gd name="T13" fmla="*/ 0 h 295"/>
                <a:gd name="T14" fmla="*/ 0 w 219"/>
                <a:gd name="T15" fmla="*/ 0 h 295"/>
                <a:gd name="T16" fmla="*/ 0 w 219"/>
                <a:gd name="T17" fmla="*/ 2147483647 h 295"/>
                <a:gd name="T18" fmla="*/ 2147483647 w 219"/>
                <a:gd name="T19" fmla="*/ 2147483647 h 295"/>
                <a:gd name="T20" fmla="*/ 2147483647 w 219"/>
                <a:gd name="T21" fmla="*/ 2147483647 h 295"/>
                <a:gd name="T22" fmla="*/ 2147483647 w 219"/>
                <a:gd name="T23" fmla="*/ 2147483647 h 295"/>
                <a:gd name="T24" fmla="*/ 2147483647 w 219"/>
                <a:gd name="T25" fmla="*/ 2147483647 h 295"/>
                <a:gd name="T26" fmla="*/ 2147483647 w 219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2147483647 h 295"/>
                <a:gd name="T2" fmla="*/ 2147483647 w 239"/>
                <a:gd name="T3" fmla="*/ 2147483647 h 295"/>
                <a:gd name="T4" fmla="*/ 2147483647 w 239"/>
                <a:gd name="T5" fmla="*/ 2147483647 h 295"/>
                <a:gd name="T6" fmla="*/ 2147483647 w 239"/>
                <a:gd name="T7" fmla="*/ 2147483647 h 295"/>
                <a:gd name="T8" fmla="*/ 2147483647 w 239"/>
                <a:gd name="T9" fmla="*/ 2147483647 h 295"/>
                <a:gd name="T10" fmla="*/ 2147483647 w 239"/>
                <a:gd name="T11" fmla="*/ 2147483647 h 295"/>
                <a:gd name="T12" fmla="*/ 2147483647 w 239"/>
                <a:gd name="T13" fmla="*/ 0 h 295"/>
                <a:gd name="T14" fmla="*/ 0 w 239"/>
                <a:gd name="T15" fmla="*/ 0 h 295"/>
                <a:gd name="T16" fmla="*/ 0 w 239"/>
                <a:gd name="T17" fmla="*/ 2147483647 h 295"/>
                <a:gd name="T18" fmla="*/ 0 w 239"/>
                <a:gd name="T19" fmla="*/ 214748364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2147483647 w 323"/>
                <a:gd name="T1" fmla="*/ 2147483647 h 419"/>
                <a:gd name="T2" fmla="*/ 2147483647 w 323"/>
                <a:gd name="T3" fmla="*/ 2147483647 h 419"/>
                <a:gd name="T4" fmla="*/ 2147483647 w 323"/>
                <a:gd name="T5" fmla="*/ 2147483647 h 419"/>
                <a:gd name="T6" fmla="*/ 2147483647 w 323"/>
                <a:gd name="T7" fmla="*/ 2147483647 h 419"/>
                <a:gd name="T8" fmla="*/ 2147483647 w 323"/>
                <a:gd name="T9" fmla="*/ 2147483647 h 419"/>
                <a:gd name="T10" fmla="*/ 2147483647 w 323"/>
                <a:gd name="T11" fmla="*/ 2147483647 h 419"/>
                <a:gd name="T12" fmla="*/ 2147483647 w 323"/>
                <a:gd name="T13" fmla="*/ 0 h 419"/>
                <a:gd name="T14" fmla="*/ 2147483647 w 323"/>
                <a:gd name="T15" fmla="*/ 2147483647 h 419"/>
                <a:gd name="T16" fmla="*/ 2147483647 w 323"/>
                <a:gd name="T17" fmla="*/ 2147483647 h 419"/>
                <a:gd name="T18" fmla="*/ 2147483647 w 323"/>
                <a:gd name="T19" fmla="*/ 2147483647 h 419"/>
                <a:gd name="T20" fmla="*/ 2147483647 w 323"/>
                <a:gd name="T21" fmla="*/ 2147483647 h 419"/>
                <a:gd name="T22" fmla="*/ 2147483647 w 323"/>
                <a:gd name="T23" fmla="*/ 2147483647 h 419"/>
                <a:gd name="T24" fmla="*/ 2147483647 w 323"/>
                <a:gd name="T25" fmla="*/ 2147483647 h 419"/>
                <a:gd name="T26" fmla="*/ 2147483647 w 323"/>
                <a:gd name="T27" fmla="*/ 2147483647 h 419"/>
                <a:gd name="T28" fmla="*/ 0 w 323"/>
                <a:gd name="T29" fmla="*/ 2147483647 h 419"/>
                <a:gd name="T30" fmla="*/ 2147483647 w 323"/>
                <a:gd name="T31" fmla="*/ 2147483647 h 419"/>
                <a:gd name="T32" fmla="*/ 2147483647 w 323"/>
                <a:gd name="T33" fmla="*/ 2147483647 h 419"/>
                <a:gd name="T34" fmla="*/ 2147483647 w 323"/>
                <a:gd name="T35" fmla="*/ 2147483647 h 419"/>
                <a:gd name="T36" fmla="*/ 2147483647 w 323"/>
                <a:gd name="T37" fmla="*/ 2147483647 h 4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147483647 w 257"/>
                <a:gd name="T1" fmla="*/ 2147483647 h 624"/>
                <a:gd name="T2" fmla="*/ 2147483647 w 257"/>
                <a:gd name="T3" fmla="*/ 2147483647 h 624"/>
                <a:gd name="T4" fmla="*/ 2147483647 w 257"/>
                <a:gd name="T5" fmla="*/ 2147483647 h 624"/>
                <a:gd name="T6" fmla="*/ 2147483647 w 257"/>
                <a:gd name="T7" fmla="*/ 2147483647 h 624"/>
                <a:gd name="T8" fmla="*/ 2147483647 w 257"/>
                <a:gd name="T9" fmla="*/ 2147483647 h 624"/>
                <a:gd name="T10" fmla="*/ 2147483647 w 257"/>
                <a:gd name="T11" fmla="*/ 2147483647 h 624"/>
                <a:gd name="T12" fmla="*/ 2147483647 w 257"/>
                <a:gd name="T13" fmla="*/ 2147483647 h 624"/>
                <a:gd name="T14" fmla="*/ 2147483647 w 257"/>
                <a:gd name="T15" fmla="*/ 2147483647 h 624"/>
                <a:gd name="T16" fmla="*/ 2147483647 w 257"/>
                <a:gd name="T17" fmla="*/ 2147483647 h 624"/>
                <a:gd name="T18" fmla="*/ 2147483647 w 257"/>
                <a:gd name="T19" fmla="*/ 2147483647 h 624"/>
                <a:gd name="T20" fmla="*/ 2147483647 w 257"/>
                <a:gd name="T21" fmla="*/ 0 h 624"/>
                <a:gd name="T22" fmla="*/ 2147483647 w 257"/>
                <a:gd name="T23" fmla="*/ 2147483647 h 624"/>
                <a:gd name="T24" fmla="*/ 2147483647 w 257"/>
                <a:gd name="T25" fmla="*/ 2147483647 h 624"/>
                <a:gd name="T26" fmla="*/ 0 w 257"/>
                <a:gd name="T27" fmla="*/ 2147483647 h 624"/>
                <a:gd name="T28" fmla="*/ 2147483647 w 257"/>
                <a:gd name="T29" fmla="*/ 2147483647 h 624"/>
                <a:gd name="T30" fmla="*/ 2147483647 w 257"/>
                <a:gd name="T31" fmla="*/ 2147483647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2147483647 w 266"/>
                <a:gd name="T1" fmla="*/ 2147483647 h 525"/>
                <a:gd name="T2" fmla="*/ 2147483647 w 266"/>
                <a:gd name="T3" fmla="*/ 2147483647 h 525"/>
                <a:gd name="T4" fmla="*/ 2147483647 w 266"/>
                <a:gd name="T5" fmla="*/ 2147483647 h 525"/>
                <a:gd name="T6" fmla="*/ 2147483647 w 266"/>
                <a:gd name="T7" fmla="*/ 2147483647 h 525"/>
                <a:gd name="T8" fmla="*/ 2147483647 w 266"/>
                <a:gd name="T9" fmla="*/ 2147483647 h 525"/>
                <a:gd name="T10" fmla="*/ 2147483647 w 266"/>
                <a:gd name="T11" fmla="*/ 2147483647 h 525"/>
                <a:gd name="T12" fmla="*/ 2147483647 w 266"/>
                <a:gd name="T13" fmla="*/ 2147483647 h 525"/>
                <a:gd name="T14" fmla="*/ 2147483647 w 266"/>
                <a:gd name="T15" fmla="*/ 0 h 525"/>
                <a:gd name="T16" fmla="*/ 2147483647 w 266"/>
                <a:gd name="T17" fmla="*/ 2147483647 h 525"/>
                <a:gd name="T18" fmla="*/ 2147483647 w 266"/>
                <a:gd name="T19" fmla="*/ 2147483647 h 525"/>
                <a:gd name="T20" fmla="*/ 2147483647 w 266"/>
                <a:gd name="T21" fmla="*/ 2147483647 h 525"/>
                <a:gd name="T22" fmla="*/ 2147483647 w 266"/>
                <a:gd name="T23" fmla="*/ 2147483647 h 525"/>
                <a:gd name="T24" fmla="*/ 2147483647 w 266"/>
                <a:gd name="T25" fmla="*/ 2147483647 h 525"/>
                <a:gd name="T26" fmla="*/ 0 w 266"/>
                <a:gd name="T27" fmla="*/ 2147483647 h 525"/>
                <a:gd name="T28" fmla="*/ 2147483647 w 266"/>
                <a:gd name="T29" fmla="*/ 2147483647 h 525"/>
                <a:gd name="T30" fmla="*/ 2147483647 w 266"/>
                <a:gd name="T31" fmla="*/ 2147483647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147483647 w 240"/>
                <a:gd name="T1" fmla="*/ 2147483647 h 525"/>
                <a:gd name="T2" fmla="*/ 2147483647 w 240"/>
                <a:gd name="T3" fmla="*/ 2147483647 h 525"/>
                <a:gd name="T4" fmla="*/ 2147483647 w 240"/>
                <a:gd name="T5" fmla="*/ 2147483647 h 525"/>
                <a:gd name="T6" fmla="*/ 2147483647 w 240"/>
                <a:gd name="T7" fmla="*/ 2147483647 h 525"/>
                <a:gd name="T8" fmla="*/ 2147483647 w 240"/>
                <a:gd name="T9" fmla="*/ 0 h 525"/>
                <a:gd name="T10" fmla="*/ 2147483647 w 240"/>
                <a:gd name="T11" fmla="*/ 2147483647 h 525"/>
                <a:gd name="T12" fmla="*/ 2147483647 w 240"/>
                <a:gd name="T13" fmla="*/ 2147483647 h 525"/>
                <a:gd name="T14" fmla="*/ 2147483647 w 240"/>
                <a:gd name="T15" fmla="*/ 2147483647 h 525"/>
                <a:gd name="T16" fmla="*/ 0 w 240"/>
                <a:gd name="T17" fmla="*/ 2147483647 h 525"/>
                <a:gd name="T18" fmla="*/ 2147483647 w 240"/>
                <a:gd name="T19" fmla="*/ 2147483647 h 525"/>
                <a:gd name="T20" fmla="*/ 2147483647 w 240"/>
                <a:gd name="T21" fmla="*/ 2147483647 h 525"/>
                <a:gd name="T22" fmla="*/ 2147483647 w 240"/>
                <a:gd name="T23" fmla="*/ 2147483647 h 525"/>
                <a:gd name="T24" fmla="*/ 2147483647 w 240"/>
                <a:gd name="T25" fmla="*/ 2147483647 h 525"/>
                <a:gd name="T26" fmla="*/ 2147483647 w 240"/>
                <a:gd name="T27" fmla="*/ 2147483647 h 525"/>
                <a:gd name="T28" fmla="*/ 2147483647 w 240"/>
                <a:gd name="T29" fmla="*/ 2147483647 h 525"/>
                <a:gd name="T30" fmla="*/ 2147483647 w 240"/>
                <a:gd name="T31" fmla="*/ 2147483647 h 525"/>
                <a:gd name="T32" fmla="*/ 2147483647 w 240"/>
                <a:gd name="T33" fmla="*/ 2147483647 h 525"/>
                <a:gd name="T34" fmla="*/ 2147483647 w 240"/>
                <a:gd name="T35" fmla="*/ 2147483647 h 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2147483647 w 262"/>
                <a:gd name="T1" fmla="*/ 2147483647 h 449"/>
                <a:gd name="T2" fmla="*/ 2147483647 w 262"/>
                <a:gd name="T3" fmla="*/ 2147483647 h 449"/>
                <a:gd name="T4" fmla="*/ 2147483647 w 262"/>
                <a:gd name="T5" fmla="*/ 2147483647 h 449"/>
                <a:gd name="T6" fmla="*/ 2147483647 w 262"/>
                <a:gd name="T7" fmla="*/ 2147483647 h 449"/>
                <a:gd name="T8" fmla="*/ 2147483647 w 262"/>
                <a:gd name="T9" fmla="*/ 0 h 449"/>
                <a:gd name="T10" fmla="*/ 2147483647 w 262"/>
                <a:gd name="T11" fmla="*/ 2147483647 h 449"/>
                <a:gd name="T12" fmla="*/ 2147483647 w 262"/>
                <a:gd name="T13" fmla="*/ 2147483647 h 449"/>
                <a:gd name="T14" fmla="*/ 2147483647 w 262"/>
                <a:gd name="T15" fmla="*/ 2147483647 h 449"/>
                <a:gd name="T16" fmla="*/ 2147483647 w 262"/>
                <a:gd name="T17" fmla="*/ 2147483647 h 449"/>
                <a:gd name="T18" fmla="*/ 0 w 262"/>
                <a:gd name="T19" fmla="*/ 2147483647 h 449"/>
                <a:gd name="T20" fmla="*/ 2147483647 w 262"/>
                <a:gd name="T21" fmla="*/ 2147483647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2147483647 w 254"/>
                <a:gd name="T1" fmla="*/ 2147483647 h 624"/>
                <a:gd name="T2" fmla="*/ 2147483647 w 254"/>
                <a:gd name="T3" fmla="*/ 2147483647 h 624"/>
                <a:gd name="T4" fmla="*/ 2147483647 w 254"/>
                <a:gd name="T5" fmla="*/ 2147483647 h 624"/>
                <a:gd name="T6" fmla="*/ 2147483647 w 254"/>
                <a:gd name="T7" fmla="*/ 2147483647 h 624"/>
                <a:gd name="T8" fmla="*/ 2147483647 w 254"/>
                <a:gd name="T9" fmla="*/ 2147483647 h 624"/>
                <a:gd name="T10" fmla="*/ 0 w 254"/>
                <a:gd name="T11" fmla="*/ 2147483647 h 624"/>
                <a:gd name="T12" fmla="*/ 2147483647 w 254"/>
                <a:gd name="T13" fmla="*/ 2147483647 h 624"/>
                <a:gd name="T14" fmla="*/ 2147483647 w 254"/>
                <a:gd name="T15" fmla="*/ 2147483647 h 624"/>
                <a:gd name="T16" fmla="*/ 2147483647 w 254"/>
                <a:gd name="T17" fmla="*/ 2147483647 h 624"/>
                <a:gd name="T18" fmla="*/ 2147483647 w 254"/>
                <a:gd name="T19" fmla="*/ 2147483647 h 624"/>
                <a:gd name="T20" fmla="*/ 2147483647 w 254"/>
                <a:gd name="T21" fmla="*/ 0 h 624"/>
                <a:gd name="T22" fmla="*/ 2147483647 w 254"/>
                <a:gd name="T23" fmla="*/ 2147483647 h 624"/>
                <a:gd name="T24" fmla="*/ 2147483647 w 254"/>
                <a:gd name="T25" fmla="*/ 2147483647 h 624"/>
                <a:gd name="T26" fmla="*/ 2147483647 w 254"/>
                <a:gd name="T27" fmla="*/ 2147483647 h 624"/>
                <a:gd name="T28" fmla="*/ 2147483647 w 254"/>
                <a:gd name="T29" fmla="*/ 2147483647 h 624"/>
                <a:gd name="T30" fmla="*/ 2147483647 w 254"/>
                <a:gd name="T31" fmla="*/ 2147483647 h 624"/>
                <a:gd name="T32" fmla="*/ 2147483647 w 254"/>
                <a:gd name="T33" fmla="*/ 2147483647 h 624"/>
                <a:gd name="T34" fmla="*/ 2147483647 w 254"/>
                <a:gd name="T35" fmla="*/ 2147483647 h 624"/>
                <a:gd name="T36" fmla="*/ 2147483647 w 254"/>
                <a:gd name="T37" fmla="*/ 2147483647 h 6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0 h 197"/>
                <a:gd name="T8" fmla="*/ 2147483647 w 155"/>
                <a:gd name="T9" fmla="*/ 0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2147483647 h 197"/>
                <a:gd name="T16" fmla="*/ 2147483647 w 155"/>
                <a:gd name="T17" fmla="*/ 2147483647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2147483647 h 197"/>
                <a:gd name="T8" fmla="*/ 2147483647 w 155"/>
                <a:gd name="T9" fmla="*/ 2147483647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0 h 197"/>
                <a:gd name="T16" fmla="*/ 2147483647 w 155"/>
                <a:gd name="T17" fmla="*/ 0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2147483647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2147483647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0 h 279"/>
                <a:gd name="T16" fmla="*/ 2147483647 w 396"/>
                <a:gd name="T17" fmla="*/ 2147483647 h 279"/>
                <a:gd name="T18" fmla="*/ 0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2147483647 w 396"/>
                <a:gd name="T27" fmla="*/ 2147483647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0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0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2147483647 h 279"/>
                <a:gd name="T16" fmla="*/ 2147483647 w 396"/>
                <a:gd name="T17" fmla="*/ 2147483647 h 279"/>
                <a:gd name="T18" fmla="*/ 2147483647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0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2147483647 h 64"/>
                <a:gd name="T26" fmla="*/ 2147483647 w 400"/>
                <a:gd name="T27" fmla="*/ 2147483647 h 64"/>
                <a:gd name="T28" fmla="*/ 0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2147483647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0 h 64"/>
                <a:gd name="T26" fmla="*/ 2147483647 w 400"/>
                <a:gd name="T27" fmla="*/ 2147483647 h 64"/>
                <a:gd name="T28" fmla="*/ 2147483647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2147483647 w 400"/>
                <a:gd name="T35" fmla="*/ 2147483647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2147483647 w 645"/>
                <a:gd name="T3" fmla="*/ 0 h 862"/>
                <a:gd name="T4" fmla="*/ 2147483647 w 645"/>
                <a:gd name="T5" fmla="*/ 2147483647 h 862"/>
                <a:gd name="T6" fmla="*/ 2147483647 w 645"/>
                <a:gd name="T7" fmla="*/ 2147483647 h 862"/>
                <a:gd name="T8" fmla="*/ 2147483647 w 645"/>
                <a:gd name="T9" fmla="*/ 2147483647 h 862"/>
                <a:gd name="T10" fmla="*/ 2147483647 w 645"/>
                <a:gd name="T11" fmla="*/ 2147483647 h 862"/>
                <a:gd name="T12" fmla="*/ 2147483647 w 645"/>
                <a:gd name="T13" fmla="*/ 2147483647 h 862"/>
                <a:gd name="T14" fmla="*/ 2147483647 w 645"/>
                <a:gd name="T15" fmla="*/ 2147483647 h 862"/>
                <a:gd name="T16" fmla="*/ 2147483647 w 645"/>
                <a:gd name="T17" fmla="*/ 2147483647 h 862"/>
                <a:gd name="T18" fmla="*/ 2147483647 w 645"/>
                <a:gd name="T19" fmla="*/ 2147483647 h 862"/>
                <a:gd name="T20" fmla="*/ 2147483647 w 645"/>
                <a:gd name="T21" fmla="*/ 2147483647 h 862"/>
                <a:gd name="T22" fmla="*/ 0 w 645"/>
                <a:gd name="T23" fmla="*/ 2147483647 h 862"/>
                <a:gd name="T24" fmla="*/ 0 w 645"/>
                <a:gd name="T25" fmla="*/ 0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147483647 h 387"/>
                <a:gd name="T2" fmla="*/ 0 w 285"/>
                <a:gd name="T3" fmla="*/ 2147483647 h 387"/>
                <a:gd name="T4" fmla="*/ 2147483647 w 285"/>
                <a:gd name="T5" fmla="*/ 2147483647 h 387"/>
                <a:gd name="T6" fmla="*/ 2147483647 w 285"/>
                <a:gd name="T7" fmla="*/ 2147483647 h 387"/>
                <a:gd name="T8" fmla="*/ 2147483647 w 285"/>
                <a:gd name="T9" fmla="*/ 0 h 387"/>
                <a:gd name="T10" fmla="*/ 2147483647 w 285"/>
                <a:gd name="T11" fmla="*/ 0 h 387"/>
                <a:gd name="T12" fmla="*/ 2147483647 w 285"/>
                <a:gd name="T13" fmla="*/ 2147483647 h 387"/>
                <a:gd name="T14" fmla="*/ 2147483647 w 285"/>
                <a:gd name="T15" fmla="*/ 2147483647 h 387"/>
                <a:gd name="T16" fmla="*/ 2147483647 w 285"/>
                <a:gd name="T17" fmla="*/ 2147483647 h 387"/>
                <a:gd name="T18" fmla="*/ 2147483647 w 285"/>
                <a:gd name="T19" fmla="*/ 2147483647 h 387"/>
                <a:gd name="T20" fmla="*/ 0 w 285"/>
                <a:gd name="T21" fmla="*/ 2147483647 h 387"/>
                <a:gd name="T22" fmla="*/ 2147483647 w 285"/>
                <a:gd name="T23" fmla="*/ 2147483647 h 387"/>
                <a:gd name="T24" fmla="*/ 2147483647 w 285"/>
                <a:gd name="T25" fmla="*/ 2147483647 h 387"/>
                <a:gd name="T26" fmla="*/ 2147483647 w 285"/>
                <a:gd name="T27" fmla="*/ 2147483647 h 387"/>
                <a:gd name="T28" fmla="*/ 2147483647 w 285"/>
                <a:gd name="T29" fmla="*/ 2147483647 h 387"/>
                <a:gd name="T30" fmla="*/ 2147483647 w 285"/>
                <a:gd name="T31" fmla="*/ 2147483647 h 387"/>
                <a:gd name="T32" fmla="*/ 2147483647 w 285"/>
                <a:gd name="T33" fmla="*/ 2147483647 h 387"/>
                <a:gd name="T34" fmla="*/ 2147483647 w 285"/>
                <a:gd name="T35" fmla="*/ 2147483647 h 3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2147483647 h 281"/>
                <a:gd name="T2" fmla="*/ 0 w 247"/>
                <a:gd name="T3" fmla="*/ 0 h 281"/>
                <a:gd name="T4" fmla="*/ 2147483647 w 247"/>
                <a:gd name="T5" fmla="*/ 0 h 281"/>
                <a:gd name="T6" fmla="*/ 2147483647 w 247"/>
                <a:gd name="T7" fmla="*/ 2147483647 h 281"/>
                <a:gd name="T8" fmla="*/ 2147483647 w 247"/>
                <a:gd name="T9" fmla="*/ 2147483647 h 281"/>
                <a:gd name="T10" fmla="*/ 2147483647 w 247"/>
                <a:gd name="T11" fmla="*/ 2147483647 h 281"/>
                <a:gd name="T12" fmla="*/ 2147483647 w 247"/>
                <a:gd name="T13" fmla="*/ 0 h 281"/>
                <a:gd name="T14" fmla="*/ 2147483647 w 247"/>
                <a:gd name="T15" fmla="*/ 0 h 281"/>
                <a:gd name="T16" fmla="*/ 2147483647 w 247"/>
                <a:gd name="T17" fmla="*/ 2147483647 h 281"/>
                <a:gd name="T18" fmla="*/ 2147483647 w 247"/>
                <a:gd name="T19" fmla="*/ 2147483647 h 281"/>
                <a:gd name="T20" fmla="*/ 2147483647 w 247"/>
                <a:gd name="T21" fmla="*/ 2147483647 h 281"/>
                <a:gd name="T22" fmla="*/ 2147483647 w 247"/>
                <a:gd name="T23" fmla="*/ 2147483647 h 281"/>
                <a:gd name="T24" fmla="*/ 0 w 247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2147483647 h 287"/>
                <a:gd name="T2" fmla="*/ 0 w 255"/>
                <a:gd name="T3" fmla="*/ 2147483647 h 287"/>
                <a:gd name="T4" fmla="*/ 2147483647 w 255"/>
                <a:gd name="T5" fmla="*/ 0 h 287"/>
                <a:gd name="T6" fmla="*/ 2147483647 w 255"/>
                <a:gd name="T7" fmla="*/ 2147483647 h 287"/>
                <a:gd name="T8" fmla="*/ 2147483647 w 255"/>
                <a:gd name="T9" fmla="*/ 2147483647 h 287"/>
                <a:gd name="T10" fmla="*/ 2147483647 w 255"/>
                <a:gd name="T11" fmla="*/ 2147483647 h 287"/>
                <a:gd name="T12" fmla="*/ 2147483647 w 255"/>
                <a:gd name="T13" fmla="*/ 2147483647 h 287"/>
                <a:gd name="T14" fmla="*/ 2147483647 w 255"/>
                <a:gd name="T15" fmla="*/ 2147483647 h 287"/>
                <a:gd name="T16" fmla="*/ 2147483647 w 255"/>
                <a:gd name="T17" fmla="*/ 2147483647 h 287"/>
                <a:gd name="T18" fmla="*/ 2147483647 w 255"/>
                <a:gd name="T19" fmla="*/ 2147483647 h 287"/>
                <a:gd name="T20" fmla="*/ 2147483647 w 255"/>
                <a:gd name="T21" fmla="*/ 2147483647 h 287"/>
                <a:gd name="T22" fmla="*/ 2147483647 w 255"/>
                <a:gd name="T23" fmla="*/ 2147483647 h 287"/>
                <a:gd name="T24" fmla="*/ 0 w 255"/>
                <a:gd name="T25" fmla="*/ 214748364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147483647 h 285"/>
                <a:gd name="T2" fmla="*/ 0 w 248"/>
                <a:gd name="T3" fmla="*/ 2147483647 h 285"/>
                <a:gd name="T4" fmla="*/ 2147483647 w 248"/>
                <a:gd name="T5" fmla="*/ 2147483647 h 285"/>
                <a:gd name="T6" fmla="*/ 2147483647 w 248"/>
                <a:gd name="T7" fmla="*/ 2147483647 h 285"/>
                <a:gd name="T8" fmla="*/ 2147483647 w 248"/>
                <a:gd name="T9" fmla="*/ 2147483647 h 285"/>
                <a:gd name="T10" fmla="*/ 2147483647 w 248"/>
                <a:gd name="T11" fmla="*/ 2147483647 h 285"/>
                <a:gd name="T12" fmla="*/ 2147483647 w 248"/>
                <a:gd name="T13" fmla="*/ 2147483647 h 285"/>
                <a:gd name="T14" fmla="*/ 2147483647 w 248"/>
                <a:gd name="T15" fmla="*/ 2147483647 h 285"/>
                <a:gd name="T16" fmla="*/ 2147483647 w 248"/>
                <a:gd name="T17" fmla="*/ 0 h 285"/>
                <a:gd name="T18" fmla="*/ 2147483647 w 248"/>
                <a:gd name="T19" fmla="*/ 2147483647 h 285"/>
                <a:gd name="T20" fmla="*/ 2147483647 w 248"/>
                <a:gd name="T21" fmla="*/ 2147483647 h 285"/>
                <a:gd name="T22" fmla="*/ 2147483647 w 248"/>
                <a:gd name="T23" fmla="*/ 2147483647 h 285"/>
                <a:gd name="T24" fmla="*/ 2147483647 w 248"/>
                <a:gd name="T25" fmla="*/ 2147483647 h 285"/>
                <a:gd name="T26" fmla="*/ 2147483647 w 248"/>
                <a:gd name="T27" fmla="*/ 2147483647 h 285"/>
                <a:gd name="T28" fmla="*/ 2147483647 w 248"/>
                <a:gd name="T29" fmla="*/ 2147483647 h 285"/>
                <a:gd name="T30" fmla="*/ 0 w 248"/>
                <a:gd name="T31" fmla="*/ 2147483647 h 285"/>
                <a:gd name="T32" fmla="*/ 2147483647 w 248"/>
                <a:gd name="T33" fmla="*/ 2147483647 h 285"/>
                <a:gd name="T34" fmla="*/ 2147483647 w 248"/>
                <a:gd name="T35" fmla="*/ 2147483647 h 285"/>
                <a:gd name="T36" fmla="*/ 2147483647 w 248"/>
                <a:gd name="T37" fmla="*/ 2147483647 h 285"/>
                <a:gd name="T38" fmla="*/ 2147483647 w 248"/>
                <a:gd name="T39" fmla="*/ 2147483647 h 285"/>
                <a:gd name="T40" fmla="*/ 2147483647 w 248"/>
                <a:gd name="T41" fmla="*/ 2147483647 h 285"/>
                <a:gd name="T42" fmla="*/ 2147483647 w 248"/>
                <a:gd name="T43" fmla="*/ 2147483647 h 285"/>
                <a:gd name="T44" fmla="*/ 2147483647 w 248"/>
                <a:gd name="T45" fmla="*/ 2147483647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2147483647 w 172"/>
                <a:gd name="T1" fmla="*/ 2147483647 h 356"/>
                <a:gd name="T2" fmla="*/ 2147483647 w 172"/>
                <a:gd name="T3" fmla="*/ 2147483647 h 356"/>
                <a:gd name="T4" fmla="*/ 0 w 172"/>
                <a:gd name="T5" fmla="*/ 2147483647 h 356"/>
                <a:gd name="T6" fmla="*/ 0 w 172"/>
                <a:gd name="T7" fmla="*/ 2147483647 h 356"/>
                <a:gd name="T8" fmla="*/ 2147483647 w 172"/>
                <a:gd name="T9" fmla="*/ 2147483647 h 356"/>
                <a:gd name="T10" fmla="*/ 2147483647 w 172"/>
                <a:gd name="T11" fmla="*/ 0 h 356"/>
                <a:gd name="T12" fmla="*/ 2147483647 w 172"/>
                <a:gd name="T13" fmla="*/ 0 h 356"/>
                <a:gd name="T14" fmla="*/ 2147483647 w 172"/>
                <a:gd name="T15" fmla="*/ 2147483647 h 356"/>
                <a:gd name="T16" fmla="*/ 2147483647 w 172"/>
                <a:gd name="T17" fmla="*/ 2147483647 h 356"/>
                <a:gd name="T18" fmla="*/ 2147483647 w 172"/>
                <a:gd name="T19" fmla="*/ 2147483647 h 356"/>
                <a:gd name="T20" fmla="*/ 2147483647 w 172"/>
                <a:gd name="T21" fmla="*/ 2147483647 h 356"/>
                <a:gd name="T22" fmla="*/ 2147483647 w 172"/>
                <a:gd name="T23" fmla="*/ 2147483647 h 356"/>
                <a:gd name="T24" fmla="*/ 2147483647 w 172"/>
                <a:gd name="T25" fmla="*/ 2147483647 h 356"/>
                <a:gd name="T26" fmla="*/ 2147483647 w 172"/>
                <a:gd name="T27" fmla="*/ 2147483647 h 356"/>
                <a:gd name="T28" fmla="*/ 2147483647 w 172"/>
                <a:gd name="T29" fmla="*/ 2147483647 h 356"/>
                <a:gd name="T30" fmla="*/ 2147483647 w 172"/>
                <a:gd name="T31" fmla="*/ 2147483647 h 356"/>
                <a:gd name="T32" fmla="*/ 2147483647 w 172"/>
                <a:gd name="T33" fmla="*/ 2147483647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2147483647 w 161"/>
                <a:gd name="T3" fmla="*/ 0 h 891"/>
                <a:gd name="T4" fmla="*/ 2147483647 w 161"/>
                <a:gd name="T5" fmla="*/ 2147483647 h 891"/>
                <a:gd name="T6" fmla="*/ 0 w 161"/>
                <a:gd name="T7" fmla="*/ 2147483647 h 891"/>
                <a:gd name="T8" fmla="*/ 0 w 161"/>
                <a:gd name="T9" fmla="*/ 0 h 891"/>
                <a:gd name="T10" fmla="*/ 2147483647 w 161"/>
                <a:gd name="T11" fmla="*/ 2147483647 h 891"/>
                <a:gd name="T12" fmla="*/ 2147483647 w 161"/>
                <a:gd name="T13" fmla="*/ 2147483647 h 891"/>
                <a:gd name="T14" fmla="*/ 2147483647 w 161"/>
                <a:gd name="T15" fmla="*/ 2147483647 h 891"/>
                <a:gd name="T16" fmla="*/ 2147483647 w 161"/>
                <a:gd name="T17" fmla="*/ 2147483647 h 891"/>
                <a:gd name="T18" fmla="*/ 2147483647 w 161"/>
                <a:gd name="T19" fmla="*/ 2147483647 h 8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2147483647 h 287"/>
                <a:gd name="T2" fmla="*/ 0 w 294"/>
                <a:gd name="T3" fmla="*/ 2147483647 h 287"/>
                <a:gd name="T4" fmla="*/ 2147483647 w 294"/>
                <a:gd name="T5" fmla="*/ 0 h 287"/>
                <a:gd name="T6" fmla="*/ 2147483647 w 294"/>
                <a:gd name="T7" fmla="*/ 2147483647 h 287"/>
                <a:gd name="T8" fmla="*/ 2147483647 w 294"/>
                <a:gd name="T9" fmla="*/ 2147483647 h 287"/>
                <a:gd name="T10" fmla="*/ 2147483647 w 294"/>
                <a:gd name="T11" fmla="*/ 2147483647 h 287"/>
                <a:gd name="T12" fmla="*/ 0 w 294"/>
                <a:gd name="T13" fmla="*/ 2147483647 h 287"/>
                <a:gd name="T14" fmla="*/ 2147483647 w 294"/>
                <a:gd name="T15" fmla="*/ 2147483647 h 287"/>
                <a:gd name="T16" fmla="*/ 2147483647 w 294"/>
                <a:gd name="T17" fmla="*/ 2147483647 h 287"/>
                <a:gd name="T18" fmla="*/ 2147483647 w 294"/>
                <a:gd name="T19" fmla="*/ 2147483647 h 287"/>
                <a:gd name="T20" fmla="*/ 2147483647 w 294"/>
                <a:gd name="T21" fmla="*/ 2147483647 h 287"/>
                <a:gd name="T22" fmla="*/ 2147483647 w 294"/>
                <a:gd name="T23" fmla="*/ 2147483647 h 287"/>
                <a:gd name="T24" fmla="*/ 2147483647 w 294"/>
                <a:gd name="T25" fmla="*/ 2147483647 h 287"/>
                <a:gd name="T26" fmla="*/ 2147483647 w 294"/>
                <a:gd name="T27" fmla="*/ 2147483647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2147483647 h 281"/>
                <a:gd name="T2" fmla="*/ 2147483647 w 248"/>
                <a:gd name="T3" fmla="*/ 2147483647 h 281"/>
                <a:gd name="T4" fmla="*/ 2147483647 w 248"/>
                <a:gd name="T5" fmla="*/ 2147483647 h 281"/>
                <a:gd name="T6" fmla="*/ 2147483647 w 248"/>
                <a:gd name="T7" fmla="*/ 0 h 281"/>
                <a:gd name="T8" fmla="*/ 2147483647 w 248"/>
                <a:gd name="T9" fmla="*/ 2147483647 h 281"/>
                <a:gd name="T10" fmla="*/ 2147483647 w 248"/>
                <a:gd name="T11" fmla="*/ 2147483647 h 281"/>
                <a:gd name="T12" fmla="*/ 2147483647 w 248"/>
                <a:gd name="T13" fmla="*/ 2147483647 h 281"/>
                <a:gd name="T14" fmla="*/ 2147483647 w 248"/>
                <a:gd name="T15" fmla="*/ 2147483647 h 281"/>
                <a:gd name="T16" fmla="*/ 2147483647 w 248"/>
                <a:gd name="T17" fmla="*/ 2147483647 h 281"/>
                <a:gd name="T18" fmla="*/ 2147483647 w 248"/>
                <a:gd name="T19" fmla="*/ 2147483647 h 281"/>
                <a:gd name="T20" fmla="*/ 2147483647 w 248"/>
                <a:gd name="T21" fmla="*/ 2147483647 h 281"/>
                <a:gd name="T22" fmla="*/ 0 w 248"/>
                <a:gd name="T23" fmla="*/ 2147483647 h 281"/>
                <a:gd name="T24" fmla="*/ 0 w 248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2813050"/>
            <a:ext cx="4968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5364163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599767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436716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4367160" cy="881236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3AD6D9-D8FA-4453-9F82-43B7C6D8D84D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ADE5D8C-0DD9-4184-B142-50B09BC910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23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87252F-F159-44CD-92CA-ABE1558658F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CBB34B2-A462-4891-B37A-4EF10911E1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15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56125"/>
            <a:ext cx="9144000" cy="668338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9144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95288" y="987425"/>
            <a:ext cx="741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7812088" y="555625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048039" y="853827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7272808" cy="6480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CF8762-892F-4290-9041-6BDCA6F39270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6AB13ABE-07FB-41C1-A062-083272F694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519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0774B4-10A0-4ACA-89AE-C375C660E47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599BA15-D06B-4283-8F95-460286F197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432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3E4CE7-4912-4B24-BA87-EF2030FFA6F8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DEA014F-4396-401E-B521-FDE1B4B579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306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D02A-5A17-469A-95C5-38857A716F10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6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CDF68C8-4D94-40E6-915F-0ABF0D0A968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259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6809-9A6B-422A-B2E6-B57F53231ED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8D046F7-87A5-4A10-BCF5-CEC3EB15B31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81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51335"/>
            <a:ext cx="4101852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7" y="1631156"/>
            <a:ext cx="410185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0" y="1151335"/>
            <a:ext cx="4114801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31156"/>
            <a:ext cx="411480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FF4F-1683-4369-AC3E-9187AD12C334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74E94266-253A-4B7A-9A9A-53F8C76FC3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272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3036570"/>
            <a:ext cx="3477026" cy="67873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9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7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3036566"/>
            <a:ext cx="347702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92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5411"/>
            <a:ext cx="5053364" cy="37368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2294356"/>
            <a:ext cx="366498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3" y="1375475"/>
            <a:ext cx="366498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8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5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265238"/>
            <a:ext cx="6732588" cy="3273425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3141663"/>
            <a:ext cx="4968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5364163" y="2709863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599767" y="3015558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436716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436716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BF4B34-7BD5-4144-89EF-D541156DB3AC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altLang="en-US"/>
              <a:t>Page </a:t>
            </a:r>
            <a:fld id="{0028A8AA-63C6-415B-BFEE-C59E0FC7A2F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1271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2294356"/>
            <a:ext cx="366498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3" y="1375475"/>
            <a:ext cx="366498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8" y="4434431"/>
            <a:ext cx="665883" cy="54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842573"/>
            <a:ext cx="4753626" cy="35652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98735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3036570"/>
            <a:ext cx="3477026" cy="67873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9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82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5" y="764718"/>
            <a:ext cx="5062575" cy="374361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3036566"/>
            <a:ext cx="3477026" cy="93175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673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7326604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3036566"/>
            <a:ext cx="3477026" cy="93175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673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5" y="800575"/>
            <a:ext cx="4824745" cy="3618559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0366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851804"/>
            <a:ext cx="5159316" cy="3815148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036566"/>
            <a:ext cx="3477026" cy="118476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7" y="4465046"/>
            <a:ext cx="65927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0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036566"/>
            <a:ext cx="3477026" cy="118476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7" y="4465046"/>
            <a:ext cx="659277" cy="54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888267"/>
            <a:ext cx="4885962" cy="366447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422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3036570"/>
            <a:ext cx="3477026" cy="132523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5" y="4471169"/>
            <a:ext cx="659277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896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17994837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3" y="1383507"/>
            <a:ext cx="8659415" cy="3134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1" y="907685"/>
            <a:ext cx="6574221" cy="35072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1" y="527586"/>
            <a:ext cx="6727361" cy="37385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85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383507"/>
            <a:ext cx="8628224" cy="3177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941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1" y="1383507"/>
            <a:ext cx="8572723" cy="3184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161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7667625" cy="51435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13"/>
          <p:cNvGrpSpPr>
            <a:grpSpLocks noChangeAspect="1"/>
          </p:cNvGrpSpPr>
          <p:nvPr userDrawn="1"/>
        </p:nvGrpSpPr>
        <p:grpSpPr bwMode="auto">
          <a:xfrm>
            <a:off x="395288" y="352425"/>
            <a:ext cx="1401762" cy="496888"/>
            <a:chOff x="-3190875" y="-179387"/>
            <a:chExt cx="15528925" cy="5508625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2147483647 w 26"/>
                <a:gd name="T1" fmla="*/ 0 h 1354"/>
                <a:gd name="T2" fmla="*/ 0 w 26"/>
                <a:gd name="T3" fmla="*/ 2147483647 h 1354"/>
                <a:gd name="T4" fmla="*/ 0 w 26"/>
                <a:gd name="T5" fmla="*/ 2147483647 h 1354"/>
                <a:gd name="T6" fmla="*/ 2147483647 w 26"/>
                <a:gd name="T7" fmla="*/ 2147483647 h 1354"/>
                <a:gd name="T8" fmla="*/ 2147483647 w 26"/>
                <a:gd name="T9" fmla="*/ 2147483647 h 1354"/>
                <a:gd name="T10" fmla="*/ 2147483647 w 26"/>
                <a:gd name="T11" fmla="*/ 2147483647 h 1354"/>
                <a:gd name="T12" fmla="*/ 2147483647 w 26"/>
                <a:gd name="T13" fmla="*/ 0 h 1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2147483647 w 1226"/>
                <a:gd name="T1" fmla="*/ 2147483647 h 950"/>
                <a:gd name="T2" fmla="*/ 2147483647 w 1226"/>
                <a:gd name="T3" fmla="*/ 0 h 950"/>
                <a:gd name="T4" fmla="*/ 2147483647 w 1226"/>
                <a:gd name="T5" fmla="*/ 0 h 950"/>
                <a:gd name="T6" fmla="*/ 2147483647 w 1226"/>
                <a:gd name="T7" fmla="*/ 2147483647 h 950"/>
                <a:gd name="T8" fmla="*/ 2147483647 w 1226"/>
                <a:gd name="T9" fmla="*/ 0 h 950"/>
                <a:gd name="T10" fmla="*/ 0 w 1226"/>
                <a:gd name="T11" fmla="*/ 0 h 950"/>
                <a:gd name="T12" fmla="*/ 2147483647 w 1226"/>
                <a:gd name="T13" fmla="*/ 2147483647 h 950"/>
                <a:gd name="T14" fmla="*/ 2147483647 w 1226"/>
                <a:gd name="T15" fmla="*/ 2147483647 h 950"/>
                <a:gd name="T16" fmla="*/ 2147483647 w 1226"/>
                <a:gd name="T17" fmla="*/ 2147483647 h 950"/>
                <a:gd name="T18" fmla="*/ 2147483647 w 1226"/>
                <a:gd name="T19" fmla="*/ 2147483647 h 950"/>
                <a:gd name="T20" fmla="*/ 2147483647 w 1226"/>
                <a:gd name="T21" fmla="*/ 2147483647 h 950"/>
                <a:gd name="T22" fmla="*/ 2147483647 w 1226"/>
                <a:gd name="T23" fmla="*/ 2147483647 h 950"/>
                <a:gd name="T24" fmla="*/ 2147483647 w 1226"/>
                <a:gd name="T25" fmla="*/ 0 h 950"/>
                <a:gd name="T26" fmla="*/ 2147483647 w 1226"/>
                <a:gd name="T27" fmla="*/ 0 h 950"/>
                <a:gd name="T28" fmla="*/ 2147483647 w 1226"/>
                <a:gd name="T29" fmla="*/ 2147483647 h 950"/>
                <a:gd name="T30" fmla="*/ 2147483647 w 1226"/>
                <a:gd name="T31" fmla="*/ 2147483647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47483647 w 947"/>
                <a:gd name="T1" fmla="*/ 0 h 950"/>
                <a:gd name="T2" fmla="*/ 0 w 947"/>
                <a:gd name="T3" fmla="*/ 0 h 950"/>
                <a:gd name="T4" fmla="*/ 0 w 947"/>
                <a:gd name="T5" fmla="*/ 2147483647 h 950"/>
                <a:gd name="T6" fmla="*/ 2147483647 w 947"/>
                <a:gd name="T7" fmla="*/ 2147483647 h 950"/>
                <a:gd name="T8" fmla="*/ 2147483647 w 947"/>
                <a:gd name="T9" fmla="*/ 2147483647 h 950"/>
                <a:gd name="T10" fmla="*/ 2147483647 w 947"/>
                <a:gd name="T11" fmla="*/ 2147483647 h 950"/>
                <a:gd name="T12" fmla="*/ 2147483647 w 947"/>
                <a:gd name="T13" fmla="*/ 2147483647 h 950"/>
                <a:gd name="T14" fmla="*/ 2147483647 w 947"/>
                <a:gd name="T15" fmla="*/ 0 h 950"/>
                <a:gd name="T16" fmla="*/ 2147483647 w 947"/>
                <a:gd name="T17" fmla="*/ 0 h 950"/>
                <a:gd name="T18" fmla="*/ 2147483647 w 947"/>
                <a:gd name="T19" fmla="*/ 2147483647 h 950"/>
                <a:gd name="T20" fmla="*/ 2147483647 w 947"/>
                <a:gd name="T21" fmla="*/ 0 h 950"/>
                <a:gd name="T22" fmla="*/ 2147483647 w 947"/>
                <a:gd name="T23" fmla="*/ 0 h 9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2147483647 w 117"/>
                <a:gd name="T1" fmla="*/ 2147483647 h 129"/>
                <a:gd name="T2" fmla="*/ 2147483647 w 117"/>
                <a:gd name="T3" fmla="*/ 2147483647 h 129"/>
                <a:gd name="T4" fmla="*/ 2147483647 w 117"/>
                <a:gd name="T5" fmla="*/ 2147483647 h 129"/>
                <a:gd name="T6" fmla="*/ 2147483647 w 117"/>
                <a:gd name="T7" fmla="*/ 2147483647 h 129"/>
                <a:gd name="T8" fmla="*/ 2147483647 w 117"/>
                <a:gd name="T9" fmla="*/ 2147483647 h 129"/>
                <a:gd name="T10" fmla="*/ 2147483647 w 117"/>
                <a:gd name="T11" fmla="*/ 2147483647 h 129"/>
                <a:gd name="T12" fmla="*/ 2147483647 w 117"/>
                <a:gd name="T13" fmla="*/ 2147483647 h 129"/>
                <a:gd name="T14" fmla="*/ 2147483647 w 117"/>
                <a:gd name="T15" fmla="*/ 2147483647 h 129"/>
                <a:gd name="T16" fmla="*/ 2147483647 w 117"/>
                <a:gd name="T17" fmla="*/ 2147483647 h 129"/>
                <a:gd name="T18" fmla="*/ 2147483647 w 117"/>
                <a:gd name="T19" fmla="*/ 0 h 129"/>
                <a:gd name="T20" fmla="*/ 0 w 117"/>
                <a:gd name="T21" fmla="*/ 2147483647 h 129"/>
                <a:gd name="T22" fmla="*/ 0 w 117"/>
                <a:gd name="T23" fmla="*/ 2147483647 h 129"/>
                <a:gd name="T24" fmla="*/ 2147483647 w 117"/>
                <a:gd name="T25" fmla="*/ 2147483647 h 129"/>
                <a:gd name="T26" fmla="*/ 2147483647 w 117"/>
                <a:gd name="T27" fmla="*/ 2147483647 h 129"/>
                <a:gd name="T28" fmla="*/ 2147483647 w 117"/>
                <a:gd name="T29" fmla="*/ 2147483647 h 129"/>
                <a:gd name="T30" fmla="*/ 2147483647 w 117"/>
                <a:gd name="T31" fmla="*/ 2147483647 h 129"/>
                <a:gd name="T32" fmla="*/ 2147483647 w 117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2147483647 w 130"/>
                <a:gd name="T1" fmla="*/ 0 h 129"/>
                <a:gd name="T2" fmla="*/ 0 w 130"/>
                <a:gd name="T3" fmla="*/ 2147483647 h 129"/>
                <a:gd name="T4" fmla="*/ 0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0 h 129"/>
                <a:gd name="T14" fmla="*/ 2147483647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2147483647 w 291"/>
                <a:gd name="T1" fmla="*/ 2147483647 h 297"/>
                <a:gd name="T2" fmla="*/ 2147483647 w 291"/>
                <a:gd name="T3" fmla="*/ 0 h 297"/>
                <a:gd name="T4" fmla="*/ 0 w 291"/>
                <a:gd name="T5" fmla="*/ 0 h 297"/>
                <a:gd name="T6" fmla="*/ 2147483647 w 291"/>
                <a:gd name="T7" fmla="*/ 2147483647 h 297"/>
                <a:gd name="T8" fmla="*/ 2147483647 w 291"/>
                <a:gd name="T9" fmla="*/ 2147483647 h 297"/>
                <a:gd name="T10" fmla="*/ 2147483647 w 291"/>
                <a:gd name="T11" fmla="*/ 0 h 297"/>
                <a:gd name="T12" fmla="*/ 2147483647 w 291"/>
                <a:gd name="T13" fmla="*/ 0 h 297"/>
                <a:gd name="T14" fmla="*/ 2147483647 w 291"/>
                <a:gd name="T15" fmla="*/ 2147483647 h 297"/>
                <a:gd name="T16" fmla="*/ 2147483647 w 291"/>
                <a:gd name="T17" fmla="*/ 2147483647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2147483647 w 220"/>
                <a:gd name="T1" fmla="*/ 2147483647 h 295"/>
                <a:gd name="T2" fmla="*/ 2147483647 w 220"/>
                <a:gd name="T3" fmla="*/ 2147483647 h 295"/>
                <a:gd name="T4" fmla="*/ 2147483647 w 220"/>
                <a:gd name="T5" fmla="*/ 2147483647 h 295"/>
                <a:gd name="T6" fmla="*/ 2147483647 w 220"/>
                <a:gd name="T7" fmla="*/ 2147483647 h 295"/>
                <a:gd name="T8" fmla="*/ 2147483647 w 220"/>
                <a:gd name="T9" fmla="*/ 2147483647 h 295"/>
                <a:gd name="T10" fmla="*/ 2147483647 w 220"/>
                <a:gd name="T11" fmla="*/ 2147483647 h 295"/>
                <a:gd name="T12" fmla="*/ 2147483647 w 220"/>
                <a:gd name="T13" fmla="*/ 0 h 295"/>
                <a:gd name="T14" fmla="*/ 0 w 220"/>
                <a:gd name="T15" fmla="*/ 0 h 295"/>
                <a:gd name="T16" fmla="*/ 0 w 220"/>
                <a:gd name="T17" fmla="*/ 2147483647 h 295"/>
                <a:gd name="T18" fmla="*/ 2147483647 w 220"/>
                <a:gd name="T19" fmla="*/ 2147483647 h 295"/>
                <a:gd name="T20" fmla="*/ 2147483647 w 220"/>
                <a:gd name="T21" fmla="*/ 2147483647 h 295"/>
                <a:gd name="T22" fmla="*/ 2147483647 w 220"/>
                <a:gd name="T23" fmla="*/ 2147483647 h 295"/>
                <a:gd name="T24" fmla="*/ 2147483647 w 220"/>
                <a:gd name="T25" fmla="*/ 2147483647 h 295"/>
                <a:gd name="T26" fmla="*/ 2147483647 w 220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2147483647 w 105"/>
                <a:gd name="T1" fmla="*/ 2147483647 h 125"/>
                <a:gd name="T2" fmla="*/ 2147483647 w 105"/>
                <a:gd name="T3" fmla="*/ 2147483647 h 125"/>
                <a:gd name="T4" fmla="*/ 2147483647 w 105"/>
                <a:gd name="T5" fmla="*/ 2147483647 h 125"/>
                <a:gd name="T6" fmla="*/ 2147483647 w 105"/>
                <a:gd name="T7" fmla="*/ 0 h 125"/>
                <a:gd name="T8" fmla="*/ 0 w 105"/>
                <a:gd name="T9" fmla="*/ 0 h 125"/>
                <a:gd name="T10" fmla="*/ 0 w 105"/>
                <a:gd name="T11" fmla="*/ 2147483647 h 125"/>
                <a:gd name="T12" fmla="*/ 2147483647 w 105"/>
                <a:gd name="T13" fmla="*/ 2147483647 h 125"/>
                <a:gd name="T14" fmla="*/ 2147483647 w 105"/>
                <a:gd name="T15" fmla="*/ 2147483647 h 125"/>
                <a:gd name="T16" fmla="*/ 2147483647 w 105"/>
                <a:gd name="T17" fmla="*/ 2147483647 h 125"/>
                <a:gd name="T18" fmla="*/ 2147483647 w 105"/>
                <a:gd name="T19" fmla="*/ 2147483647 h 125"/>
                <a:gd name="T20" fmla="*/ 2147483647 w 105"/>
                <a:gd name="T21" fmla="*/ 2147483647 h 125"/>
                <a:gd name="T22" fmla="*/ 2147483647 w 105"/>
                <a:gd name="T23" fmla="*/ 2147483647 h 125"/>
                <a:gd name="T24" fmla="*/ 2147483647 w 105"/>
                <a:gd name="T25" fmla="*/ 2147483647 h 125"/>
                <a:gd name="T26" fmla="*/ 2147483647 w 105"/>
                <a:gd name="T27" fmla="*/ 2147483647 h 125"/>
                <a:gd name="T28" fmla="*/ 2147483647 w 105"/>
                <a:gd name="T29" fmla="*/ 2147483647 h 125"/>
                <a:gd name="T30" fmla="*/ 2147483647 w 105"/>
                <a:gd name="T31" fmla="*/ 2147483647 h 125"/>
                <a:gd name="T32" fmla="*/ 2147483647 w 105"/>
                <a:gd name="T33" fmla="*/ 2147483647 h 125"/>
                <a:gd name="T34" fmla="*/ 2147483647 w 105"/>
                <a:gd name="T35" fmla="*/ 2147483647 h 125"/>
                <a:gd name="T36" fmla="*/ 2147483647 w 105"/>
                <a:gd name="T37" fmla="*/ 2147483647 h 125"/>
                <a:gd name="T38" fmla="*/ 2147483647 w 105"/>
                <a:gd name="T39" fmla="*/ 214748364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2147483647 w 288"/>
                <a:gd name="T1" fmla="*/ 2147483647 h 295"/>
                <a:gd name="T2" fmla="*/ 2147483647 w 288"/>
                <a:gd name="T3" fmla="*/ 0 h 295"/>
                <a:gd name="T4" fmla="*/ 0 w 288"/>
                <a:gd name="T5" fmla="*/ 0 h 295"/>
                <a:gd name="T6" fmla="*/ 0 w 288"/>
                <a:gd name="T7" fmla="*/ 2147483647 h 295"/>
                <a:gd name="T8" fmla="*/ 2147483647 w 288"/>
                <a:gd name="T9" fmla="*/ 2147483647 h 295"/>
                <a:gd name="T10" fmla="*/ 2147483647 w 288"/>
                <a:gd name="T11" fmla="*/ 2147483647 h 295"/>
                <a:gd name="T12" fmla="*/ 2147483647 w 288"/>
                <a:gd name="T13" fmla="*/ 2147483647 h 295"/>
                <a:gd name="T14" fmla="*/ 2147483647 w 288"/>
                <a:gd name="T15" fmla="*/ 2147483647 h 295"/>
                <a:gd name="T16" fmla="*/ 2147483647 w 288"/>
                <a:gd name="T17" fmla="*/ 2147483647 h 295"/>
                <a:gd name="T18" fmla="*/ 2147483647 w 288"/>
                <a:gd name="T19" fmla="*/ 2147483647 h 295"/>
                <a:gd name="T20" fmla="*/ 2147483647 w 288"/>
                <a:gd name="T21" fmla="*/ 2147483647 h 295"/>
                <a:gd name="T22" fmla="*/ 2147483647 w 288"/>
                <a:gd name="T23" fmla="*/ 0 h 295"/>
                <a:gd name="T24" fmla="*/ 2147483647 w 288"/>
                <a:gd name="T25" fmla="*/ 0 h 295"/>
                <a:gd name="T26" fmla="*/ 2147483647 w 288"/>
                <a:gd name="T27" fmla="*/ 2147483647 h 295"/>
                <a:gd name="T28" fmla="*/ 2147483647 w 288"/>
                <a:gd name="T29" fmla="*/ 2147483647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2147483647 w 219"/>
                <a:gd name="T1" fmla="*/ 2147483647 h 295"/>
                <a:gd name="T2" fmla="*/ 2147483647 w 219"/>
                <a:gd name="T3" fmla="*/ 2147483647 h 295"/>
                <a:gd name="T4" fmla="*/ 2147483647 w 219"/>
                <a:gd name="T5" fmla="*/ 2147483647 h 295"/>
                <a:gd name="T6" fmla="*/ 2147483647 w 219"/>
                <a:gd name="T7" fmla="*/ 2147483647 h 295"/>
                <a:gd name="T8" fmla="*/ 2147483647 w 219"/>
                <a:gd name="T9" fmla="*/ 2147483647 h 295"/>
                <a:gd name="T10" fmla="*/ 2147483647 w 219"/>
                <a:gd name="T11" fmla="*/ 2147483647 h 295"/>
                <a:gd name="T12" fmla="*/ 2147483647 w 219"/>
                <a:gd name="T13" fmla="*/ 0 h 295"/>
                <a:gd name="T14" fmla="*/ 0 w 219"/>
                <a:gd name="T15" fmla="*/ 0 h 295"/>
                <a:gd name="T16" fmla="*/ 0 w 219"/>
                <a:gd name="T17" fmla="*/ 2147483647 h 295"/>
                <a:gd name="T18" fmla="*/ 2147483647 w 219"/>
                <a:gd name="T19" fmla="*/ 2147483647 h 295"/>
                <a:gd name="T20" fmla="*/ 2147483647 w 219"/>
                <a:gd name="T21" fmla="*/ 2147483647 h 295"/>
                <a:gd name="T22" fmla="*/ 2147483647 w 219"/>
                <a:gd name="T23" fmla="*/ 2147483647 h 295"/>
                <a:gd name="T24" fmla="*/ 2147483647 w 219"/>
                <a:gd name="T25" fmla="*/ 2147483647 h 295"/>
                <a:gd name="T26" fmla="*/ 2147483647 w 219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2147483647 h 295"/>
                <a:gd name="T2" fmla="*/ 2147483647 w 239"/>
                <a:gd name="T3" fmla="*/ 2147483647 h 295"/>
                <a:gd name="T4" fmla="*/ 2147483647 w 239"/>
                <a:gd name="T5" fmla="*/ 2147483647 h 295"/>
                <a:gd name="T6" fmla="*/ 2147483647 w 239"/>
                <a:gd name="T7" fmla="*/ 2147483647 h 295"/>
                <a:gd name="T8" fmla="*/ 2147483647 w 239"/>
                <a:gd name="T9" fmla="*/ 2147483647 h 295"/>
                <a:gd name="T10" fmla="*/ 2147483647 w 239"/>
                <a:gd name="T11" fmla="*/ 2147483647 h 295"/>
                <a:gd name="T12" fmla="*/ 2147483647 w 239"/>
                <a:gd name="T13" fmla="*/ 0 h 295"/>
                <a:gd name="T14" fmla="*/ 0 w 239"/>
                <a:gd name="T15" fmla="*/ 0 h 295"/>
                <a:gd name="T16" fmla="*/ 0 w 239"/>
                <a:gd name="T17" fmla="*/ 2147483647 h 295"/>
                <a:gd name="T18" fmla="*/ 0 w 239"/>
                <a:gd name="T19" fmla="*/ 214748364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2147483647 w 323"/>
                <a:gd name="T1" fmla="*/ 2147483647 h 419"/>
                <a:gd name="T2" fmla="*/ 2147483647 w 323"/>
                <a:gd name="T3" fmla="*/ 2147483647 h 419"/>
                <a:gd name="T4" fmla="*/ 2147483647 w 323"/>
                <a:gd name="T5" fmla="*/ 2147483647 h 419"/>
                <a:gd name="T6" fmla="*/ 2147483647 w 323"/>
                <a:gd name="T7" fmla="*/ 2147483647 h 419"/>
                <a:gd name="T8" fmla="*/ 2147483647 w 323"/>
                <a:gd name="T9" fmla="*/ 2147483647 h 419"/>
                <a:gd name="T10" fmla="*/ 2147483647 w 323"/>
                <a:gd name="T11" fmla="*/ 2147483647 h 419"/>
                <a:gd name="T12" fmla="*/ 2147483647 w 323"/>
                <a:gd name="T13" fmla="*/ 0 h 419"/>
                <a:gd name="T14" fmla="*/ 2147483647 w 323"/>
                <a:gd name="T15" fmla="*/ 2147483647 h 419"/>
                <a:gd name="T16" fmla="*/ 2147483647 w 323"/>
                <a:gd name="T17" fmla="*/ 2147483647 h 419"/>
                <a:gd name="T18" fmla="*/ 2147483647 w 323"/>
                <a:gd name="T19" fmla="*/ 2147483647 h 419"/>
                <a:gd name="T20" fmla="*/ 2147483647 w 323"/>
                <a:gd name="T21" fmla="*/ 2147483647 h 419"/>
                <a:gd name="T22" fmla="*/ 2147483647 w 323"/>
                <a:gd name="T23" fmla="*/ 2147483647 h 419"/>
                <a:gd name="T24" fmla="*/ 2147483647 w 323"/>
                <a:gd name="T25" fmla="*/ 2147483647 h 419"/>
                <a:gd name="T26" fmla="*/ 2147483647 w 323"/>
                <a:gd name="T27" fmla="*/ 2147483647 h 419"/>
                <a:gd name="T28" fmla="*/ 0 w 323"/>
                <a:gd name="T29" fmla="*/ 2147483647 h 419"/>
                <a:gd name="T30" fmla="*/ 2147483647 w 323"/>
                <a:gd name="T31" fmla="*/ 2147483647 h 419"/>
                <a:gd name="T32" fmla="*/ 2147483647 w 323"/>
                <a:gd name="T33" fmla="*/ 2147483647 h 419"/>
                <a:gd name="T34" fmla="*/ 2147483647 w 323"/>
                <a:gd name="T35" fmla="*/ 2147483647 h 419"/>
                <a:gd name="T36" fmla="*/ 2147483647 w 323"/>
                <a:gd name="T37" fmla="*/ 2147483647 h 4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147483647 w 257"/>
                <a:gd name="T1" fmla="*/ 2147483647 h 624"/>
                <a:gd name="T2" fmla="*/ 2147483647 w 257"/>
                <a:gd name="T3" fmla="*/ 2147483647 h 624"/>
                <a:gd name="T4" fmla="*/ 2147483647 w 257"/>
                <a:gd name="T5" fmla="*/ 2147483647 h 624"/>
                <a:gd name="T6" fmla="*/ 2147483647 w 257"/>
                <a:gd name="T7" fmla="*/ 2147483647 h 624"/>
                <a:gd name="T8" fmla="*/ 2147483647 w 257"/>
                <a:gd name="T9" fmla="*/ 2147483647 h 624"/>
                <a:gd name="T10" fmla="*/ 2147483647 w 257"/>
                <a:gd name="T11" fmla="*/ 2147483647 h 624"/>
                <a:gd name="T12" fmla="*/ 2147483647 w 257"/>
                <a:gd name="T13" fmla="*/ 2147483647 h 624"/>
                <a:gd name="T14" fmla="*/ 2147483647 w 257"/>
                <a:gd name="T15" fmla="*/ 2147483647 h 624"/>
                <a:gd name="T16" fmla="*/ 2147483647 w 257"/>
                <a:gd name="T17" fmla="*/ 2147483647 h 624"/>
                <a:gd name="T18" fmla="*/ 2147483647 w 257"/>
                <a:gd name="T19" fmla="*/ 2147483647 h 624"/>
                <a:gd name="T20" fmla="*/ 2147483647 w 257"/>
                <a:gd name="T21" fmla="*/ 0 h 624"/>
                <a:gd name="T22" fmla="*/ 2147483647 w 257"/>
                <a:gd name="T23" fmla="*/ 2147483647 h 624"/>
                <a:gd name="T24" fmla="*/ 2147483647 w 257"/>
                <a:gd name="T25" fmla="*/ 2147483647 h 624"/>
                <a:gd name="T26" fmla="*/ 0 w 257"/>
                <a:gd name="T27" fmla="*/ 2147483647 h 624"/>
                <a:gd name="T28" fmla="*/ 2147483647 w 257"/>
                <a:gd name="T29" fmla="*/ 2147483647 h 624"/>
                <a:gd name="T30" fmla="*/ 2147483647 w 257"/>
                <a:gd name="T31" fmla="*/ 2147483647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2147483647 w 266"/>
                <a:gd name="T1" fmla="*/ 2147483647 h 525"/>
                <a:gd name="T2" fmla="*/ 2147483647 w 266"/>
                <a:gd name="T3" fmla="*/ 2147483647 h 525"/>
                <a:gd name="T4" fmla="*/ 2147483647 w 266"/>
                <a:gd name="T5" fmla="*/ 2147483647 h 525"/>
                <a:gd name="T6" fmla="*/ 2147483647 w 266"/>
                <a:gd name="T7" fmla="*/ 2147483647 h 525"/>
                <a:gd name="T8" fmla="*/ 2147483647 w 266"/>
                <a:gd name="T9" fmla="*/ 2147483647 h 525"/>
                <a:gd name="T10" fmla="*/ 2147483647 w 266"/>
                <a:gd name="T11" fmla="*/ 2147483647 h 525"/>
                <a:gd name="T12" fmla="*/ 2147483647 w 266"/>
                <a:gd name="T13" fmla="*/ 2147483647 h 525"/>
                <a:gd name="T14" fmla="*/ 2147483647 w 266"/>
                <a:gd name="T15" fmla="*/ 0 h 525"/>
                <a:gd name="T16" fmla="*/ 2147483647 w 266"/>
                <a:gd name="T17" fmla="*/ 2147483647 h 525"/>
                <a:gd name="T18" fmla="*/ 2147483647 w 266"/>
                <a:gd name="T19" fmla="*/ 2147483647 h 525"/>
                <a:gd name="T20" fmla="*/ 2147483647 w 266"/>
                <a:gd name="T21" fmla="*/ 2147483647 h 525"/>
                <a:gd name="T22" fmla="*/ 2147483647 w 266"/>
                <a:gd name="T23" fmla="*/ 2147483647 h 525"/>
                <a:gd name="T24" fmla="*/ 2147483647 w 266"/>
                <a:gd name="T25" fmla="*/ 2147483647 h 525"/>
                <a:gd name="T26" fmla="*/ 0 w 266"/>
                <a:gd name="T27" fmla="*/ 2147483647 h 525"/>
                <a:gd name="T28" fmla="*/ 2147483647 w 266"/>
                <a:gd name="T29" fmla="*/ 2147483647 h 525"/>
                <a:gd name="T30" fmla="*/ 2147483647 w 266"/>
                <a:gd name="T31" fmla="*/ 2147483647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147483647 w 240"/>
                <a:gd name="T1" fmla="*/ 2147483647 h 525"/>
                <a:gd name="T2" fmla="*/ 2147483647 w 240"/>
                <a:gd name="T3" fmla="*/ 2147483647 h 525"/>
                <a:gd name="T4" fmla="*/ 2147483647 w 240"/>
                <a:gd name="T5" fmla="*/ 2147483647 h 525"/>
                <a:gd name="T6" fmla="*/ 2147483647 w 240"/>
                <a:gd name="T7" fmla="*/ 2147483647 h 525"/>
                <a:gd name="T8" fmla="*/ 2147483647 w 240"/>
                <a:gd name="T9" fmla="*/ 0 h 525"/>
                <a:gd name="T10" fmla="*/ 2147483647 w 240"/>
                <a:gd name="T11" fmla="*/ 2147483647 h 525"/>
                <a:gd name="T12" fmla="*/ 2147483647 w 240"/>
                <a:gd name="T13" fmla="*/ 2147483647 h 525"/>
                <a:gd name="T14" fmla="*/ 2147483647 w 240"/>
                <a:gd name="T15" fmla="*/ 2147483647 h 525"/>
                <a:gd name="T16" fmla="*/ 0 w 240"/>
                <a:gd name="T17" fmla="*/ 2147483647 h 525"/>
                <a:gd name="T18" fmla="*/ 2147483647 w 240"/>
                <a:gd name="T19" fmla="*/ 2147483647 h 525"/>
                <a:gd name="T20" fmla="*/ 2147483647 w 240"/>
                <a:gd name="T21" fmla="*/ 2147483647 h 525"/>
                <a:gd name="T22" fmla="*/ 2147483647 w 240"/>
                <a:gd name="T23" fmla="*/ 2147483647 h 525"/>
                <a:gd name="T24" fmla="*/ 2147483647 w 240"/>
                <a:gd name="T25" fmla="*/ 2147483647 h 525"/>
                <a:gd name="T26" fmla="*/ 2147483647 w 240"/>
                <a:gd name="T27" fmla="*/ 2147483647 h 525"/>
                <a:gd name="T28" fmla="*/ 2147483647 w 240"/>
                <a:gd name="T29" fmla="*/ 2147483647 h 525"/>
                <a:gd name="T30" fmla="*/ 2147483647 w 240"/>
                <a:gd name="T31" fmla="*/ 2147483647 h 525"/>
                <a:gd name="T32" fmla="*/ 2147483647 w 240"/>
                <a:gd name="T33" fmla="*/ 2147483647 h 525"/>
                <a:gd name="T34" fmla="*/ 2147483647 w 240"/>
                <a:gd name="T35" fmla="*/ 2147483647 h 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2147483647 w 262"/>
                <a:gd name="T1" fmla="*/ 2147483647 h 449"/>
                <a:gd name="T2" fmla="*/ 2147483647 w 262"/>
                <a:gd name="T3" fmla="*/ 2147483647 h 449"/>
                <a:gd name="T4" fmla="*/ 2147483647 w 262"/>
                <a:gd name="T5" fmla="*/ 2147483647 h 449"/>
                <a:gd name="T6" fmla="*/ 2147483647 w 262"/>
                <a:gd name="T7" fmla="*/ 2147483647 h 449"/>
                <a:gd name="T8" fmla="*/ 2147483647 w 262"/>
                <a:gd name="T9" fmla="*/ 0 h 449"/>
                <a:gd name="T10" fmla="*/ 2147483647 w 262"/>
                <a:gd name="T11" fmla="*/ 2147483647 h 449"/>
                <a:gd name="T12" fmla="*/ 2147483647 w 262"/>
                <a:gd name="T13" fmla="*/ 2147483647 h 449"/>
                <a:gd name="T14" fmla="*/ 2147483647 w 262"/>
                <a:gd name="T15" fmla="*/ 2147483647 h 449"/>
                <a:gd name="T16" fmla="*/ 2147483647 w 262"/>
                <a:gd name="T17" fmla="*/ 2147483647 h 449"/>
                <a:gd name="T18" fmla="*/ 0 w 262"/>
                <a:gd name="T19" fmla="*/ 2147483647 h 449"/>
                <a:gd name="T20" fmla="*/ 2147483647 w 262"/>
                <a:gd name="T21" fmla="*/ 2147483647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2147483647 w 254"/>
                <a:gd name="T1" fmla="*/ 2147483647 h 624"/>
                <a:gd name="T2" fmla="*/ 2147483647 w 254"/>
                <a:gd name="T3" fmla="*/ 2147483647 h 624"/>
                <a:gd name="T4" fmla="*/ 2147483647 w 254"/>
                <a:gd name="T5" fmla="*/ 2147483647 h 624"/>
                <a:gd name="T6" fmla="*/ 2147483647 w 254"/>
                <a:gd name="T7" fmla="*/ 2147483647 h 624"/>
                <a:gd name="T8" fmla="*/ 2147483647 w 254"/>
                <a:gd name="T9" fmla="*/ 2147483647 h 624"/>
                <a:gd name="T10" fmla="*/ 0 w 254"/>
                <a:gd name="T11" fmla="*/ 2147483647 h 624"/>
                <a:gd name="T12" fmla="*/ 2147483647 w 254"/>
                <a:gd name="T13" fmla="*/ 2147483647 h 624"/>
                <a:gd name="T14" fmla="*/ 2147483647 w 254"/>
                <a:gd name="T15" fmla="*/ 2147483647 h 624"/>
                <a:gd name="T16" fmla="*/ 2147483647 w 254"/>
                <a:gd name="T17" fmla="*/ 2147483647 h 624"/>
                <a:gd name="T18" fmla="*/ 2147483647 w 254"/>
                <a:gd name="T19" fmla="*/ 2147483647 h 624"/>
                <a:gd name="T20" fmla="*/ 2147483647 w 254"/>
                <a:gd name="T21" fmla="*/ 0 h 624"/>
                <a:gd name="T22" fmla="*/ 2147483647 w 254"/>
                <a:gd name="T23" fmla="*/ 2147483647 h 624"/>
                <a:gd name="T24" fmla="*/ 2147483647 w 254"/>
                <a:gd name="T25" fmla="*/ 2147483647 h 624"/>
                <a:gd name="T26" fmla="*/ 2147483647 w 254"/>
                <a:gd name="T27" fmla="*/ 2147483647 h 624"/>
                <a:gd name="T28" fmla="*/ 2147483647 w 254"/>
                <a:gd name="T29" fmla="*/ 2147483647 h 624"/>
                <a:gd name="T30" fmla="*/ 2147483647 w 254"/>
                <a:gd name="T31" fmla="*/ 2147483647 h 624"/>
                <a:gd name="T32" fmla="*/ 2147483647 w 254"/>
                <a:gd name="T33" fmla="*/ 2147483647 h 624"/>
                <a:gd name="T34" fmla="*/ 2147483647 w 254"/>
                <a:gd name="T35" fmla="*/ 2147483647 h 624"/>
                <a:gd name="T36" fmla="*/ 2147483647 w 254"/>
                <a:gd name="T37" fmla="*/ 2147483647 h 6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0 h 197"/>
                <a:gd name="T8" fmla="*/ 2147483647 w 155"/>
                <a:gd name="T9" fmla="*/ 0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2147483647 h 197"/>
                <a:gd name="T16" fmla="*/ 2147483647 w 155"/>
                <a:gd name="T17" fmla="*/ 2147483647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2147483647 h 197"/>
                <a:gd name="T8" fmla="*/ 2147483647 w 155"/>
                <a:gd name="T9" fmla="*/ 2147483647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0 h 197"/>
                <a:gd name="T16" fmla="*/ 2147483647 w 155"/>
                <a:gd name="T17" fmla="*/ 0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2147483647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2147483647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0 h 279"/>
                <a:gd name="T16" fmla="*/ 2147483647 w 396"/>
                <a:gd name="T17" fmla="*/ 2147483647 h 279"/>
                <a:gd name="T18" fmla="*/ 0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2147483647 w 396"/>
                <a:gd name="T27" fmla="*/ 2147483647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0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0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2147483647 h 279"/>
                <a:gd name="T16" fmla="*/ 2147483647 w 396"/>
                <a:gd name="T17" fmla="*/ 2147483647 h 279"/>
                <a:gd name="T18" fmla="*/ 2147483647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0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2147483647 h 64"/>
                <a:gd name="T26" fmla="*/ 2147483647 w 400"/>
                <a:gd name="T27" fmla="*/ 2147483647 h 64"/>
                <a:gd name="T28" fmla="*/ 0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2147483647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0 h 64"/>
                <a:gd name="T26" fmla="*/ 2147483647 w 400"/>
                <a:gd name="T27" fmla="*/ 2147483647 h 64"/>
                <a:gd name="T28" fmla="*/ 2147483647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2147483647 w 400"/>
                <a:gd name="T35" fmla="*/ 2147483647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2147483647 w 645"/>
                <a:gd name="T3" fmla="*/ 0 h 862"/>
                <a:gd name="T4" fmla="*/ 2147483647 w 645"/>
                <a:gd name="T5" fmla="*/ 2147483647 h 862"/>
                <a:gd name="T6" fmla="*/ 2147483647 w 645"/>
                <a:gd name="T7" fmla="*/ 2147483647 h 862"/>
                <a:gd name="T8" fmla="*/ 2147483647 w 645"/>
                <a:gd name="T9" fmla="*/ 2147483647 h 862"/>
                <a:gd name="T10" fmla="*/ 2147483647 w 645"/>
                <a:gd name="T11" fmla="*/ 2147483647 h 862"/>
                <a:gd name="T12" fmla="*/ 2147483647 w 645"/>
                <a:gd name="T13" fmla="*/ 2147483647 h 862"/>
                <a:gd name="T14" fmla="*/ 2147483647 w 645"/>
                <a:gd name="T15" fmla="*/ 2147483647 h 862"/>
                <a:gd name="T16" fmla="*/ 2147483647 w 645"/>
                <a:gd name="T17" fmla="*/ 2147483647 h 862"/>
                <a:gd name="T18" fmla="*/ 2147483647 w 645"/>
                <a:gd name="T19" fmla="*/ 2147483647 h 862"/>
                <a:gd name="T20" fmla="*/ 2147483647 w 645"/>
                <a:gd name="T21" fmla="*/ 2147483647 h 862"/>
                <a:gd name="T22" fmla="*/ 0 w 645"/>
                <a:gd name="T23" fmla="*/ 2147483647 h 862"/>
                <a:gd name="T24" fmla="*/ 0 w 645"/>
                <a:gd name="T25" fmla="*/ 0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147483647 h 387"/>
                <a:gd name="T2" fmla="*/ 0 w 285"/>
                <a:gd name="T3" fmla="*/ 2147483647 h 387"/>
                <a:gd name="T4" fmla="*/ 2147483647 w 285"/>
                <a:gd name="T5" fmla="*/ 2147483647 h 387"/>
                <a:gd name="T6" fmla="*/ 2147483647 w 285"/>
                <a:gd name="T7" fmla="*/ 2147483647 h 387"/>
                <a:gd name="T8" fmla="*/ 2147483647 w 285"/>
                <a:gd name="T9" fmla="*/ 0 h 387"/>
                <a:gd name="T10" fmla="*/ 2147483647 w 285"/>
                <a:gd name="T11" fmla="*/ 0 h 387"/>
                <a:gd name="T12" fmla="*/ 2147483647 w 285"/>
                <a:gd name="T13" fmla="*/ 2147483647 h 387"/>
                <a:gd name="T14" fmla="*/ 2147483647 w 285"/>
                <a:gd name="T15" fmla="*/ 2147483647 h 387"/>
                <a:gd name="T16" fmla="*/ 2147483647 w 285"/>
                <a:gd name="T17" fmla="*/ 2147483647 h 387"/>
                <a:gd name="T18" fmla="*/ 2147483647 w 285"/>
                <a:gd name="T19" fmla="*/ 2147483647 h 387"/>
                <a:gd name="T20" fmla="*/ 0 w 285"/>
                <a:gd name="T21" fmla="*/ 2147483647 h 387"/>
                <a:gd name="T22" fmla="*/ 2147483647 w 285"/>
                <a:gd name="T23" fmla="*/ 2147483647 h 387"/>
                <a:gd name="T24" fmla="*/ 2147483647 w 285"/>
                <a:gd name="T25" fmla="*/ 2147483647 h 387"/>
                <a:gd name="T26" fmla="*/ 2147483647 w 285"/>
                <a:gd name="T27" fmla="*/ 2147483647 h 387"/>
                <a:gd name="T28" fmla="*/ 2147483647 w 285"/>
                <a:gd name="T29" fmla="*/ 2147483647 h 387"/>
                <a:gd name="T30" fmla="*/ 2147483647 w 285"/>
                <a:gd name="T31" fmla="*/ 2147483647 h 387"/>
                <a:gd name="T32" fmla="*/ 2147483647 w 285"/>
                <a:gd name="T33" fmla="*/ 2147483647 h 387"/>
                <a:gd name="T34" fmla="*/ 2147483647 w 285"/>
                <a:gd name="T35" fmla="*/ 2147483647 h 3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2147483647 h 281"/>
                <a:gd name="T2" fmla="*/ 0 w 247"/>
                <a:gd name="T3" fmla="*/ 0 h 281"/>
                <a:gd name="T4" fmla="*/ 2147483647 w 247"/>
                <a:gd name="T5" fmla="*/ 0 h 281"/>
                <a:gd name="T6" fmla="*/ 2147483647 w 247"/>
                <a:gd name="T7" fmla="*/ 2147483647 h 281"/>
                <a:gd name="T8" fmla="*/ 2147483647 w 247"/>
                <a:gd name="T9" fmla="*/ 2147483647 h 281"/>
                <a:gd name="T10" fmla="*/ 2147483647 w 247"/>
                <a:gd name="T11" fmla="*/ 2147483647 h 281"/>
                <a:gd name="T12" fmla="*/ 2147483647 w 247"/>
                <a:gd name="T13" fmla="*/ 0 h 281"/>
                <a:gd name="T14" fmla="*/ 2147483647 w 247"/>
                <a:gd name="T15" fmla="*/ 0 h 281"/>
                <a:gd name="T16" fmla="*/ 2147483647 w 247"/>
                <a:gd name="T17" fmla="*/ 2147483647 h 281"/>
                <a:gd name="T18" fmla="*/ 2147483647 w 247"/>
                <a:gd name="T19" fmla="*/ 2147483647 h 281"/>
                <a:gd name="T20" fmla="*/ 2147483647 w 247"/>
                <a:gd name="T21" fmla="*/ 2147483647 h 281"/>
                <a:gd name="T22" fmla="*/ 2147483647 w 247"/>
                <a:gd name="T23" fmla="*/ 2147483647 h 281"/>
                <a:gd name="T24" fmla="*/ 0 w 247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2147483647 h 287"/>
                <a:gd name="T2" fmla="*/ 0 w 255"/>
                <a:gd name="T3" fmla="*/ 2147483647 h 287"/>
                <a:gd name="T4" fmla="*/ 2147483647 w 255"/>
                <a:gd name="T5" fmla="*/ 0 h 287"/>
                <a:gd name="T6" fmla="*/ 2147483647 w 255"/>
                <a:gd name="T7" fmla="*/ 2147483647 h 287"/>
                <a:gd name="T8" fmla="*/ 2147483647 w 255"/>
                <a:gd name="T9" fmla="*/ 2147483647 h 287"/>
                <a:gd name="T10" fmla="*/ 2147483647 w 255"/>
                <a:gd name="T11" fmla="*/ 2147483647 h 287"/>
                <a:gd name="T12" fmla="*/ 2147483647 w 255"/>
                <a:gd name="T13" fmla="*/ 2147483647 h 287"/>
                <a:gd name="T14" fmla="*/ 2147483647 w 255"/>
                <a:gd name="T15" fmla="*/ 2147483647 h 287"/>
                <a:gd name="T16" fmla="*/ 2147483647 w 255"/>
                <a:gd name="T17" fmla="*/ 2147483647 h 287"/>
                <a:gd name="T18" fmla="*/ 2147483647 w 255"/>
                <a:gd name="T19" fmla="*/ 2147483647 h 287"/>
                <a:gd name="T20" fmla="*/ 2147483647 w 255"/>
                <a:gd name="T21" fmla="*/ 2147483647 h 287"/>
                <a:gd name="T22" fmla="*/ 2147483647 w 255"/>
                <a:gd name="T23" fmla="*/ 2147483647 h 287"/>
                <a:gd name="T24" fmla="*/ 0 w 255"/>
                <a:gd name="T25" fmla="*/ 214748364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147483647 h 285"/>
                <a:gd name="T2" fmla="*/ 0 w 248"/>
                <a:gd name="T3" fmla="*/ 2147483647 h 285"/>
                <a:gd name="T4" fmla="*/ 2147483647 w 248"/>
                <a:gd name="T5" fmla="*/ 2147483647 h 285"/>
                <a:gd name="T6" fmla="*/ 2147483647 w 248"/>
                <a:gd name="T7" fmla="*/ 2147483647 h 285"/>
                <a:gd name="T8" fmla="*/ 2147483647 w 248"/>
                <a:gd name="T9" fmla="*/ 2147483647 h 285"/>
                <a:gd name="T10" fmla="*/ 2147483647 w 248"/>
                <a:gd name="T11" fmla="*/ 2147483647 h 285"/>
                <a:gd name="T12" fmla="*/ 2147483647 w 248"/>
                <a:gd name="T13" fmla="*/ 2147483647 h 285"/>
                <a:gd name="T14" fmla="*/ 2147483647 w 248"/>
                <a:gd name="T15" fmla="*/ 2147483647 h 285"/>
                <a:gd name="T16" fmla="*/ 2147483647 w 248"/>
                <a:gd name="T17" fmla="*/ 0 h 285"/>
                <a:gd name="T18" fmla="*/ 2147483647 w 248"/>
                <a:gd name="T19" fmla="*/ 2147483647 h 285"/>
                <a:gd name="T20" fmla="*/ 2147483647 w 248"/>
                <a:gd name="T21" fmla="*/ 2147483647 h 285"/>
                <a:gd name="T22" fmla="*/ 2147483647 w 248"/>
                <a:gd name="T23" fmla="*/ 2147483647 h 285"/>
                <a:gd name="T24" fmla="*/ 2147483647 w 248"/>
                <a:gd name="T25" fmla="*/ 2147483647 h 285"/>
                <a:gd name="T26" fmla="*/ 2147483647 w 248"/>
                <a:gd name="T27" fmla="*/ 2147483647 h 285"/>
                <a:gd name="T28" fmla="*/ 2147483647 w 248"/>
                <a:gd name="T29" fmla="*/ 2147483647 h 285"/>
                <a:gd name="T30" fmla="*/ 0 w 248"/>
                <a:gd name="T31" fmla="*/ 2147483647 h 285"/>
                <a:gd name="T32" fmla="*/ 2147483647 w 248"/>
                <a:gd name="T33" fmla="*/ 2147483647 h 285"/>
                <a:gd name="T34" fmla="*/ 2147483647 w 248"/>
                <a:gd name="T35" fmla="*/ 2147483647 h 285"/>
                <a:gd name="T36" fmla="*/ 2147483647 w 248"/>
                <a:gd name="T37" fmla="*/ 2147483647 h 285"/>
                <a:gd name="T38" fmla="*/ 2147483647 w 248"/>
                <a:gd name="T39" fmla="*/ 2147483647 h 285"/>
                <a:gd name="T40" fmla="*/ 2147483647 w 248"/>
                <a:gd name="T41" fmla="*/ 2147483647 h 285"/>
                <a:gd name="T42" fmla="*/ 2147483647 w 248"/>
                <a:gd name="T43" fmla="*/ 2147483647 h 285"/>
                <a:gd name="T44" fmla="*/ 2147483647 w 248"/>
                <a:gd name="T45" fmla="*/ 2147483647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2147483647 w 172"/>
                <a:gd name="T1" fmla="*/ 2147483647 h 356"/>
                <a:gd name="T2" fmla="*/ 2147483647 w 172"/>
                <a:gd name="T3" fmla="*/ 2147483647 h 356"/>
                <a:gd name="T4" fmla="*/ 0 w 172"/>
                <a:gd name="T5" fmla="*/ 2147483647 h 356"/>
                <a:gd name="T6" fmla="*/ 0 w 172"/>
                <a:gd name="T7" fmla="*/ 2147483647 h 356"/>
                <a:gd name="T8" fmla="*/ 2147483647 w 172"/>
                <a:gd name="T9" fmla="*/ 2147483647 h 356"/>
                <a:gd name="T10" fmla="*/ 2147483647 w 172"/>
                <a:gd name="T11" fmla="*/ 0 h 356"/>
                <a:gd name="T12" fmla="*/ 2147483647 w 172"/>
                <a:gd name="T13" fmla="*/ 0 h 356"/>
                <a:gd name="T14" fmla="*/ 2147483647 w 172"/>
                <a:gd name="T15" fmla="*/ 2147483647 h 356"/>
                <a:gd name="T16" fmla="*/ 2147483647 w 172"/>
                <a:gd name="T17" fmla="*/ 2147483647 h 356"/>
                <a:gd name="T18" fmla="*/ 2147483647 w 172"/>
                <a:gd name="T19" fmla="*/ 2147483647 h 356"/>
                <a:gd name="T20" fmla="*/ 2147483647 w 172"/>
                <a:gd name="T21" fmla="*/ 2147483647 h 356"/>
                <a:gd name="T22" fmla="*/ 2147483647 w 172"/>
                <a:gd name="T23" fmla="*/ 2147483647 h 356"/>
                <a:gd name="T24" fmla="*/ 2147483647 w 172"/>
                <a:gd name="T25" fmla="*/ 2147483647 h 356"/>
                <a:gd name="T26" fmla="*/ 2147483647 w 172"/>
                <a:gd name="T27" fmla="*/ 2147483647 h 356"/>
                <a:gd name="T28" fmla="*/ 2147483647 w 172"/>
                <a:gd name="T29" fmla="*/ 2147483647 h 356"/>
                <a:gd name="T30" fmla="*/ 2147483647 w 172"/>
                <a:gd name="T31" fmla="*/ 2147483647 h 356"/>
                <a:gd name="T32" fmla="*/ 2147483647 w 172"/>
                <a:gd name="T33" fmla="*/ 2147483647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2147483647 w 161"/>
                <a:gd name="T3" fmla="*/ 0 h 891"/>
                <a:gd name="T4" fmla="*/ 2147483647 w 161"/>
                <a:gd name="T5" fmla="*/ 2147483647 h 891"/>
                <a:gd name="T6" fmla="*/ 0 w 161"/>
                <a:gd name="T7" fmla="*/ 2147483647 h 891"/>
                <a:gd name="T8" fmla="*/ 0 w 161"/>
                <a:gd name="T9" fmla="*/ 0 h 891"/>
                <a:gd name="T10" fmla="*/ 2147483647 w 161"/>
                <a:gd name="T11" fmla="*/ 2147483647 h 891"/>
                <a:gd name="T12" fmla="*/ 2147483647 w 161"/>
                <a:gd name="T13" fmla="*/ 2147483647 h 891"/>
                <a:gd name="T14" fmla="*/ 2147483647 w 161"/>
                <a:gd name="T15" fmla="*/ 2147483647 h 891"/>
                <a:gd name="T16" fmla="*/ 2147483647 w 161"/>
                <a:gd name="T17" fmla="*/ 2147483647 h 891"/>
                <a:gd name="T18" fmla="*/ 2147483647 w 161"/>
                <a:gd name="T19" fmla="*/ 2147483647 h 8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2147483647 h 287"/>
                <a:gd name="T2" fmla="*/ 0 w 294"/>
                <a:gd name="T3" fmla="*/ 2147483647 h 287"/>
                <a:gd name="T4" fmla="*/ 2147483647 w 294"/>
                <a:gd name="T5" fmla="*/ 0 h 287"/>
                <a:gd name="T6" fmla="*/ 2147483647 w 294"/>
                <a:gd name="T7" fmla="*/ 2147483647 h 287"/>
                <a:gd name="T8" fmla="*/ 2147483647 w 294"/>
                <a:gd name="T9" fmla="*/ 2147483647 h 287"/>
                <a:gd name="T10" fmla="*/ 2147483647 w 294"/>
                <a:gd name="T11" fmla="*/ 2147483647 h 287"/>
                <a:gd name="T12" fmla="*/ 0 w 294"/>
                <a:gd name="T13" fmla="*/ 2147483647 h 287"/>
                <a:gd name="T14" fmla="*/ 2147483647 w 294"/>
                <a:gd name="T15" fmla="*/ 2147483647 h 287"/>
                <a:gd name="T16" fmla="*/ 2147483647 w 294"/>
                <a:gd name="T17" fmla="*/ 2147483647 h 287"/>
                <a:gd name="T18" fmla="*/ 2147483647 w 294"/>
                <a:gd name="T19" fmla="*/ 2147483647 h 287"/>
                <a:gd name="T20" fmla="*/ 2147483647 w 294"/>
                <a:gd name="T21" fmla="*/ 2147483647 h 287"/>
                <a:gd name="T22" fmla="*/ 2147483647 w 294"/>
                <a:gd name="T23" fmla="*/ 2147483647 h 287"/>
                <a:gd name="T24" fmla="*/ 2147483647 w 294"/>
                <a:gd name="T25" fmla="*/ 2147483647 h 287"/>
                <a:gd name="T26" fmla="*/ 2147483647 w 294"/>
                <a:gd name="T27" fmla="*/ 2147483647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2147483647 h 281"/>
                <a:gd name="T2" fmla="*/ 2147483647 w 248"/>
                <a:gd name="T3" fmla="*/ 2147483647 h 281"/>
                <a:gd name="T4" fmla="*/ 2147483647 w 248"/>
                <a:gd name="T5" fmla="*/ 2147483647 h 281"/>
                <a:gd name="T6" fmla="*/ 2147483647 w 248"/>
                <a:gd name="T7" fmla="*/ 0 h 281"/>
                <a:gd name="T8" fmla="*/ 2147483647 w 248"/>
                <a:gd name="T9" fmla="*/ 2147483647 h 281"/>
                <a:gd name="T10" fmla="*/ 2147483647 w 248"/>
                <a:gd name="T11" fmla="*/ 2147483647 h 281"/>
                <a:gd name="T12" fmla="*/ 2147483647 w 248"/>
                <a:gd name="T13" fmla="*/ 2147483647 h 281"/>
                <a:gd name="T14" fmla="*/ 2147483647 w 248"/>
                <a:gd name="T15" fmla="*/ 2147483647 h 281"/>
                <a:gd name="T16" fmla="*/ 2147483647 w 248"/>
                <a:gd name="T17" fmla="*/ 2147483647 h 281"/>
                <a:gd name="T18" fmla="*/ 2147483647 w 248"/>
                <a:gd name="T19" fmla="*/ 2147483647 h 281"/>
                <a:gd name="T20" fmla="*/ 2147483647 w 248"/>
                <a:gd name="T21" fmla="*/ 2147483647 h 281"/>
                <a:gd name="T22" fmla="*/ 0 w 248"/>
                <a:gd name="T23" fmla="*/ 2147483647 h 281"/>
                <a:gd name="T24" fmla="*/ 0 w 248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2813050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6156325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243264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243264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E98661-7705-4111-A5FE-7DE93CF15E30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AC51745E-0065-45F9-BE99-90ABF23311F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939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1" y="1383508"/>
            <a:ext cx="4335465" cy="3110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383507"/>
            <a:ext cx="4183856" cy="3110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69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/>
        </p:nvGraphicFramePr>
        <p:xfrm>
          <a:off x="4062200" y="1383507"/>
          <a:ext cx="5051624" cy="31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7"/>
            <a:ext cx="3864547" cy="3104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2265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14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/>
        </p:nvGraphicFramePr>
        <p:xfrm>
          <a:off x="4706523" y="1383507"/>
          <a:ext cx="4177487" cy="30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7"/>
            <a:ext cx="4177487" cy="3070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9AAED-C026-A74D-986A-D99794BFEDDD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68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383507"/>
            <a:ext cx="4354316" cy="3050381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383507"/>
            <a:ext cx="4140744" cy="3050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8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383506"/>
            <a:ext cx="4289512" cy="3050382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383507"/>
            <a:ext cx="4120102" cy="3050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311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40744384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383506"/>
            <a:ext cx="4279900" cy="309749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6"/>
            <a:ext cx="4111224" cy="3097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2805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295243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6" y="2796778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2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8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4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3272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2727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3788739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265238"/>
            <a:ext cx="7667625" cy="3273425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88" y="3133725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6156325" y="2701925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391855" y="3007161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540060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540060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6F49-A818-48BD-BD68-F2FE139D4C81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  <a:endParaRPr lang="en-AU">
              <a:latin typeface="+mj-lt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5A98-1FE1-4C53-A048-8D794EA9E7F7}" type="slidenum">
              <a:rPr lang="en-AU" altLang="en-US"/>
              <a:pPr/>
              <a:t>‹#›</a:t>
            </a:fld>
            <a:r>
              <a:rPr lang="en-AU" altLang="en-US"/>
              <a:t>e </a:t>
            </a:r>
            <a:fld id="{1F6C9844-AE1C-40DB-9CB9-A78F5AA973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8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95288" y="2813050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6156325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328592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328592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9390E0-E227-4532-93FF-C819ABC2FBA5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15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16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7B029C96-57AF-468C-A1D4-5AA43D9267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87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63555D-E94A-4003-8B8A-0B179662DBAD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7C52B51-69F1-4F98-8A46-C81F8FB03D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454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200153"/>
            <a:ext cx="2160240" cy="3531839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99D81B-C617-4B1D-95D0-0DF2A87F0F24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0CDFF8C1-41E4-46A2-97C9-9AB67F24875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897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8280920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57C6-7FB6-4F41-A708-42455C73633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895B43D2-55A8-4E47-8478-A82CCE1C8A7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39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8280920" cy="353183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4B6909-BC39-4E48-86CC-3525CFE6F63D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0E6224A5-DBC6-46A8-9EDD-43C7C737D6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692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68288"/>
            <a:ext cx="8280400" cy="70802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200150"/>
            <a:ext cx="8280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19925" y="4749800"/>
            <a:ext cx="1655763" cy="273050"/>
          </a:xfrm>
          <a:prstGeom prst="rect">
            <a:avLst/>
          </a:prstGeom>
        </p:spPr>
        <p:txBody>
          <a:bodyPr r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6615E-C908-4531-A029-C7BB527C7295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749800"/>
            <a:ext cx="2736850" cy="273050"/>
          </a:xfrm>
          <a:prstGeom prst="rect">
            <a:avLst/>
          </a:prstGeom>
        </p:spPr>
        <p:txBody>
          <a:bodyPr lIns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  <a:endParaRPr lang="en-AU">
              <a:latin typeface="+mj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4980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 altLang="en-US"/>
              <a:t>Page </a:t>
            </a:r>
            <a:fld id="{8A9105FE-1EA5-4B9F-90CE-7D8FB2920325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813" r:id="rId1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2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80975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93901"/>
            <a:ext cx="4050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1" y="1383506"/>
            <a:ext cx="8278179" cy="320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7435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</p:sldLayoutIdLst>
  <p:transition>
    <p:fade/>
  </p:transition>
  <p:hf sldNum="0" hdr="0" dt="0"/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00010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200020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Montserrat Medium" panose="00000600000000000000" pitchFamily="2" charset="0"/>
        <a:buChar char="−"/>
        <a:defRPr sz="12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304496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Montserrat Medium" panose="00000600000000000000" pitchFamily="2" charset="0"/>
        <a:buChar char="»"/>
        <a:tabLst/>
        <a:defRPr sz="12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404506" indent="-104476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Courier New" panose="02070309020205020404" pitchFamily="49" charset="0"/>
        <a:buChar char="o"/>
        <a:defRPr sz="105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504515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060817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3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69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44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2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4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7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1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0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>
          <p15:clr>
            <a:srgbClr val="F26B43"/>
          </p15:clr>
        </p15:guide>
        <p15:guide id="20" pos="2880">
          <p15:clr>
            <a:srgbClr val="F26B43"/>
          </p15:clr>
        </p15:guide>
        <p15:guide id="21" pos="5576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78">
          <p15:clr>
            <a:srgbClr val="F26B43"/>
          </p15:clr>
        </p15:guide>
        <p15:guide id="34" orient="horz" pos="527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633">
          <p15:clr>
            <a:srgbClr val="FDE53C"/>
          </p15:clr>
        </p15:guide>
        <p15:guide id="38" pos="1082">
          <p15:clr>
            <a:srgbClr val="FDE53C"/>
          </p15:clr>
        </p15:guide>
        <p15:guide id="39" pos="1532">
          <p15:clr>
            <a:srgbClr val="FDE53C"/>
          </p15:clr>
        </p15:guide>
        <p15:guide id="40" pos="1981">
          <p15:clr>
            <a:srgbClr val="FDE53C"/>
          </p15:clr>
        </p15:guide>
        <p15:guide id="41" pos="2431">
          <p15:clr>
            <a:srgbClr val="FDE53C"/>
          </p15:clr>
        </p15:guide>
        <p15:guide id="42" pos="3329">
          <p15:clr>
            <a:srgbClr val="FDE53C"/>
          </p15:clr>
        </p15:guide>
        <p15:guide id="43" pos="3779">
          <p15:clr>
            <a:srgbClr val="FDE53C"/>
          </p15:clr>
        </p15:guide>
        <p15:guide id="44" pos="4228">
          <p15:clr>
            <a:srgbClr val="FDE53C"/>
          </p15:clr>
        </p15:guide>
        <p15:guide id="45" pos="4677">
          <p15:clr>
            <a:srgbClr val="FDE53C"/>
          </p15:clr>
        </p15:guide>
        <p15:guide id="46" pos="5126">
          <p15:clr>
            <a:srgbClr val="FDE53C"/>
          </p15:clr>
        </p15:guide>
        <p15:guide id="47" orient="horz" pos="1162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Konigsberg Bridges</a:t>
            </a:r>
          </a:p>
        </p:txBody>
      </p:sp>
    </p:spTree>
    <p:extLst>
      <p:ext uri="{BB962C8B-B14F-4D97-AF65-F5344CB8AC3E}">
        <p14:creationId xmlns:p14="http://schemas.microsoft.com/office/powerpoint/2010/main" val="37860869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Network - Edges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0" y="1192924"/>
            <a:ext cx="8997061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edges would be the 7 bridges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3380671" y="41372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A</a:t>
            </a:r>
          </a:p>
        </p:txBody>
      </p:sp>
      <p:grpSp>
        <p:nvGrpSpPr>
          <p:cNvPr id="6" name="Group 5" descr="This is an image of a simplified map of Konigsberg, with vertices to indicate the different locations. ">
            <a:extLst>
              <a:ext uri="{FF2B5EF4-FFF2-40B4-BE49-F238E27FC236}">
                <a16:creationId xmlns:a16="http://schemas.microsoft.com/office/drawing/2014/main" id="{815878B4-6039-471D-B9F8-3BEDFAECE9FB}"/>
              </a:ext>
            </a:extLst>
          </p:cNvPr>
          <p:cNvGrpSpPr/>
          <p:nvPr/>
        </p:nvGrpSpPr>
        <p:grpSpPr>
          <a:xfrm>
            <a:off x="977364" y="1656293"/>
            <a:ext cx="5455110" cy="2916530"/>
            <a:chOff x="977364" y="1656293"/>
            <a:chExt cx="5455110" cy="2916530"/>
          </a:xfrm>
        </p:grpSpPr>
        <p:pic>
          <p:nvPicPr>
            <p:cNvPr id="7" name="Graphic 6" descr="This is an image of a simplified map of Konigsberg">
              <a:extLst>
                <a:ext uri="{FF2B5EF4-FFF2-40B4-BE49-F238E27FC236}">
                  <a16:creationId xmlns:a16="http://schemas.microsoft.com/office/drawing/2014/main" id="{58646202-714F-4E42-8300-ED2DDA80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77364" y="2235369"/>
              <a:ext cx="5455110" cy="223584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E390B-40A3-439F-901C-017055378540}"/>
                </a:ext>
              </a:extLst>
            </p:cNvPr>
            <p:cNvSpPr/>
            <p:nvPr/>
          </p:nvSpPr>
          <p:spPr>
            <a:xfrm>
              <a:off x="3186425" y="4007262"/>
              <a:ext cx="601288" cy="5655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2A663E-E5B2-424C-ABEA-73EDE2AEC95B}"/>
                </a:ext>
              </a:extLst>
            </p:cNvPr>
            <p:cNvSpPr/>
            <p:nvPr/>
          </p:nvSpPr>
          <p:spPr>
            <a:xfrm>
              <a:off x="3252189" y="1656293"/>
              <a:ext cx="585682" cy="5508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58550E-A296-499F-AE47-17263A7AEDF8}"/>
                </a:ext>
              </a:extLst>
            </p:cNvPr>
            <p:cNvSpPr/>
            <p:nvPr/>
          </p:nvSpPr>
          <p:spPr>
            <a:xfrm>
              <a:off x="5553552" y="2800187"/>
              <a:ext cx="613439" cy="5769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C7FC6D-AB06-4C36-BA89-EBCED3CAC6D0}"/>
                </a:ext>
              </a:extLst>
            </p:cNvPr>
            <p:cNvSpPr/>
            <p:nvPr/>
          </p:nvSpPr>
          <p:spPr>
            <a:xfrm>
              <a:off x="3194228" y="2743120"/>
              <a:ext cx="585683" cy="5508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268110-D300-4FA0-9261-C39A0AFA2E2B}"/>
              </a:ext>
            </a:extLst>
          </p:cNvPr>
          <p:cNvSpPr txBox="1"/>
          <p:nvPr/>
        </p:nvSpPr>
        <p:spPr>
          <a:xfrm>
            <a:off x="3380671" y="28616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07D06-E937-454C-A760-5776D359274D}"/>
              </a:ext>
            </a:extLst>
          </p:cNvPr>
          <p:cNvSpPr txBox="1"/>
          <p:nvPr/>
        </p:nvSpPr>
        <p:spPr>
          <a:xfrm>
            <a:off x="3444563" y="17754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B0463-845D-453A-A4D9-664AA73B0982}"/>
              </a:ext>
            </a:extLst>
          </p:cNvPr>
          <p:cNvSpPr txBox="1"/>
          <p:nvPr/>
        </p:nvSpPr>
        <p:spPr>
          <a:xfrm>
            <a:off x="5740259" y="2924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D</a:t>
            </a:r>
          </a:p>
        </p:txBody>
      </p:sp>
      <p:sp>
        <p:nvSpPr>
          <p:cNvPr id="10" name="Freeform: Shape 9" descr="This is an image of an edge to indicate a bridge.">
            <a:extLst>
              <a:ext uri="{FF2B5EF4-FFF2-40B4-BE49-F238E27FC236}">
                <a16:creationId xmlns:a16="http://schemas.microsoft.com/office/drawing/2014/main" id="{0A4B650B-35B8-4ABC-A9E8-EA1629BE4E46}"/>
              </a:ext>
            </a:extLst>
          </p:cNvPr>
          <p:cNvSpPr/>
          <p:nvPr/>
        </p:nvSpPr>
        <p:spPr>
          <a:xfrm>
            <a:off x="3073524" y="2129814"/>
            <a:ext cx="260344" cy="857605"/>
          </a:xfrm>
          <a:custGeom>
            <a:avLst/>
            <a:gdLst>
              <a:gd name="connsiteX0" fmla="*/ 260344 w 260344"/>
              <a:gd name="connsiteY0" fmla="*/ 0 h 857605"/>
              <a:gd name="connsiteX1" fmla="*/ 4767 w 260344"/>
              <a:gd name="connsiteY1" fmla="*/ 374847 h 857605"/>
              <a:gd name="connsiteX2" fmla="*/ 118357 w 260344"/>
              <a:gd name="connsiteY2" fmla="*/ 857605 h 85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44" h="857605">
                <a:moveTo>
                  <a:pt x="260344" y="0"/>
                </a:moveTo>
                <a:cubicBezTo>
                  <a:pt x="144387" y="115956"/>
                  <a:pt x="28431" y="231913"/>
                  <a:pt x="4767" y="374847"/>
                </a:cubicBezTo>
                <a:cubicBezTo>
                  <a:pt x="-18898" y="517781"/>
                  <a:pt x="49729" y="687693"/>
                  <a:pt x="118357" y="85760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: Shape 10" descr="This is an image of an edge to indicate a bridge.">
            <a:extLst>
              <a:ext uri="{FF2B5EF4-FFF2-40B4-BE49-F238E27FC236}">
                <a16:creationId xmlns:a16="http://schemas.microsoft.com/office/drawing/2014/main" id="{F2803A6F-D739-4F43-99C2-9ADD4A0169C4}"/>
              </a:ext>
            </a:extLst>
          </p:cNvPr>
          <p:cNvSpPr/>
          <p:nvPr/>
        </p:nvSpPr>
        <p:spPr>
          <a:xfrm>
            <a:off x="3765511" y="2112775"/>
            <a:ext cx="68240" cy="812169"/>
          </a:xfrm>
          <a:custGeom>
            <a:avLst/>
            <a:gdLst>
              <a:gd name="connsiteX0" fmla="*/ 11359 w 68240"/>
              <a:gd name="connsiteY0" fmla="*/ 0 h 812169"/>
              <a:gd name="connsiteX1" fmla="*/ 68154 w 68240"/>
              <a:gd name="connsiteY1" fmla="*/ 579309 h 812169"/>
              <a:gd name="connsiteX2" fmla="*/ 0 w 68240"/>
              <a:gd name="connsiteY2" fmla="*/ 812169 h 8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40" h="812169">
                <a:moveTo>
                  <a:pt x="11359" y="0"/>
                </a:moveTo>
                <a:cubicBezTo>
                  <a:pt x="40703" y="221974"/>
                  <a:pt x="70047" y="443948"/>
                  <a:pt x="68154" y="579309"/>
                </a:cubicBezTo>
                <a:cubicBezTo>
                  <a:pt x="66261" y="714670"/>
                  <a:pt x="33130" y="763419"/>
                  <a:pt x="0" y="81216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: Shape 11" descr="This is an image of an edge to indicate a bridge.">
            <a:extLst>
              <a:ext uri="{FF2B5EF4-FFF2-40B4-BE49-F238E27FC236}">
                <a16:creationId xmlns:a16="http://schemas.microsoft.com/office/drawing/2014/main" id="{E79FA602-69C0-4AAD-AC7F-B2FDB1C5C74E}"/>
              </a:ext>
            </a:extLst>
          </p:cNvPr>
          <p:cNvSpPr/>
          <p:nvPr/>
        </p:nvSpPr>
        <p:spPr>
          <a:xfrm>
            <a:off x="2680638" y="3163483"/>
            <a:ext cx="573717" cy="1010952"/>
          </a:xfrm>
          <a:custGeom>
            <a:avLst/>
            <a:gdLst>
              <a:gd name="connsiteX0" fmla="*/ 539640 w 573717"/>
              <a:gd name="connsiteY0" fmla="*/ 0 h 1010952"/>
              <a:gd name="connsiteX1" fmla="*/ 87 w 573717"/>
              <a:gd name="connsiteY1" fmla="*/ 329411 h 1010952"/>
              <a:gd name="connsiteX2" fmla="*/ 573717 w 573717"/>
              <a:gd name="connsiteY2" fmla="*/ 1010952 h 101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7" h="1010952">
                <a:moveTo>
                  <a:pt x="539640" y="0"/>
                </a:moveTo>
                <a:cubicBezTo>
                  <a:pt x="267023" y="80459"/>
                  <a:pt x="-5593" y="160919"/>
                  <a:pt x="87" y="329411"/>
                </a:cubicBezTo>
                <a:cubicBezTo>
                  <a:pt x="5766" y="497903"/>
                  <a:pt x="289741" y="754427"/>
                  <a:pt x="573717" y="101095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: Shape 12" descr="This is an image of an edge to indicate a bridge.">
            <a:extLst>
              <a:ext uri="{FF2B5EF4-FFF2-40B4-BE49-F238E27FC236}">
                <a16:creationId xmlns:a16="http://schemas.microsoft.com/office/drawing/2014/main" id="{3E19751A-CC9F-4EB5-894E-C81710A30220}"/>
              </a:ext>
            </a:extLst>
          </p:cNvPr>
          <p:cNvSpPr/>
          <p:nvPr/>
        </p:nvSpPr>
        <p:spPr>
          <a:xfrm>
            <a:off x="3254141" y="3299791"/>
            <a:ext cx="244433" cy="692900"/>
          </a:xfrm>
          <a:custGeom>
            <a:avLst/>
            <a:gdLst>
              <a:gd name="connsiteX0" fmla="*/ 244433 w 244433"/>
              <a:gd name="connsiteY0" fmla="*/ 0 h 692900"/>
              <a:gd name="connsiteX1" fmla="*/ 214 w 244433"/>
              <a:gd name="connsiteY1" fmla="*/ 227180 h 692900"/>
              <a:gd name="connsiteX2" fmla="*/ 210356 w 244433"/>
              <a:gd name="connsiteY2" fmla="*/ 692900 h 69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33" h="692900">
                <a:moveTo>
                  <a:pt x="244433" y="0"/>
                </a:moveTo>
                <a:cubicBezTo>
                  <a:pt x="125163" y="55848"/>
                  <a:pt x="5893" y="111697"/>
                  <a:pt x="214" y="227180"/>
                </a:cubicBezTo>
                <a:cubicBezTo>
                  <a:pt x="-5465" y="342663"/>
                  <a:pt x="102445" y="517781"/>
                  <a:pt x="210356" y="6929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 descr="This is an image of an edge to indicate a bridge.">
            <a:extLst>
              <a:ext uri="{FF2B5EF4-FFF2-40B4-BE49-F238E27FC236}">
                <a16:creationId xmlns:a16="http://schemas.microsoft.com/office/drawing/2014/main" id="{980F9ADA-ED92-427A-A865-4C3922B1737C}"/>
              </a:ext>
            </a:extLst>
          </p:cNvPr>
          <p:cNvSpPr/>
          <p:nvPr/>
        </p:nvSpPr>
        <p:spPr>
          <a:xfrm>
            <a:off x="3765511" y="3055573"/>
            <a:ext cx="1823120" cy="22718"/>
          </a:xfrm>
          <a:custGeom>
            <a:avLst/>
            <a:gdLst>
              <a:gd name="connsiteX0" fmla="*/ 0 w 1823120"/>
              <a:gd name="connsiteY0" fmla="*/ 0 h 22718"/>
              <a:gd name="connsiteX1" fmla="*/ 1823120 w 1823120"/>
              <a:gd name="connsiteY1" fmla="*/ 22718 h 2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3120" h="22718">
                <a:moveTo>
                  <a:pt x="0" y="0"/>
                </a:moveTo>
                <a:lnTo>
                  <a:pt x="1823120" y="2271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: Shape 14" descr="This is an image of an edge to indicate a bridge.">
            <a:extLst>
              <a:ext uri="{FF2B5EF4-FFF2-40B4-BE49-F238E27FC236}">
                <a16:creationId xmlns:a16="http://schemas.microsoft.com/office/drawing/2014/main" id="{04607769-7879-4BC8-9C6C-26C74AAF2240}"/>
              </a:ext>
            </a:extLst>
          </p:cNvPr>
          <p:cNvSpPr/>
          <p:nvPr/>
        </p:nvSpPr>
        <p:spPr>
          <a:xfrm>
            <a:off x="3816626" y="1913993"/>
            <a:ext cx="1760646" cy="1027990"/>
          </a:xfrm>
          <a:custGeom>
            <a:avLst/>
            <a:gdLst>
              <a:gd name="connsiteX0" fmla="*/ 0 w 1760646"/>
              <a:gd name="connsiteY0" fmla="*/ 0 h 1027990"/>
              <a:gd name="connsiteX1" fmla="*/ 1760646 w 1760646"/>
              <a:gd name="connsiteY1" fmla="*/ 1027990 h 10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0646" h="1027990">
                <a:moveTo>
                  <a:pt x="0" y="0"/>
                </a:moveTo>
                <a:lnTo>
                  <a:pt x="1760646" y="102799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 descr="This is an image of an edge to indicate a bridge.">
            <a:extLst>
              <a:ext uri="{FF2B5EF4-FFF2-40B4-BE49-F238E27FC236}">
                <a16:creationId xmlns:a16="http://schemas.microsoft.com/office/drawing/2014/main" id="{113B907D-42D4-4E94-B05E-68E99459BB49}"/>
              </a:ext>
            </a:extLst>
          </p:cNvPr>
          <p:cNvSpPr/>
          <p:nvPr/>
        </p:nvSpPr>
        <p:spPr>
          <a:xfrm>
            <a:off x="3748472" y="3220278"/>
            <a:ext cx="1902634" cy="1352888"/>
          </a:xfrm>
          <a:custGeom>
            <a:avLst/>
            <a:gdLst>
              <a:gd name="connsiteX0" fmla="*/ 0 w 1902634"/>
              <a:gd name="connsiteY0" fmla="*/ 1209734 h 1352888"/>
              <a:gd name="connsiteX1" fmla="*/ 1027990 w 1902634"/>
              <a:gd name="connsiteY1" fmla="*/ 1243811 h 1352888"/>
              <a:gd name="connsiteX2" fmla="*/ 1902634 w 1902634"/>
              <a:gd name="connsiteY2" fmla="*/ 0 h 135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634" h="1352888">
                <a:moveTo>
                  <a:pt x="0" y="1209734"/>
                </a:moveTo>
                <a:cubicBezTo>
                  <a:pt x="355442" y="1327583"/>
                  <a:pt x="710884" y="1445433"/>
                  <a:pt x="1027990" y="1243811"/>
                </a:cubicBezTo>
                <a:cubicBezTo>
                  <a:pt x="1345096" y="1042189"/>
                  <a:pt x="1623865" y="521094"/>
                  <a:pt x="1902634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23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This is an image of a network diagram showing the Konigsberg Bridges">
            <a:extLst>
              <a:ext uri="{FF2B5EF4-FFF2-40B4-BE49-F238E27FC236}">
                <a16:creationId xmlns:a16="http://schemas.microsoft.com/office/drawing/2014/main" id="{983220BE-A31C-4147-8840-F71B92005154}"/>
              </a:ext>
            </a:extLst>
          </p:cNvPr>
          <p:cNvGrpSpPr/>
          <p:nvPr/>
        </p:nvGrpSpPr>
        <p:grpSpPr>
          <a:xfrm>
            <a:off x="2680638" y="1656293"/>
            <a:ext cx="3486353" cy="2916873"/>
            <a:chOff x="2680638" y="1656293"/>
            <a:chExt cx="3486353" cy="291687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E390B-40A3-439F-901C-017055378540}"/>
                </a:ext>
              </a:extLst>
            </p:cNvPr>
            <p:cNvSpPr/>
            <p:nvPr/>
          </p:nvSpPr>
          <p:spPr>
            <a:xfrm>
              <a:off x="3186425" y="4007262"/>
              <a:ext cx="601288" cy="5655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2A663E-E5B2-424C-ABEA-73EDE2AEC95B}"/>
                </a:ext>
              </a:extLst>
            </p:cNvPr>
            <p:cNvSpPr/>
            <p:nvPr/>
          </p:nvSpPr>
          <p:spPr>
            <a:xfrm>
              <a:off x="3252189" y="1656293"/>
              <a:ext cx="585682" cy="5508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58550E-A296-499F-AE47-17263A7AEDF8}"/>
                </a:ext>
              </a:extLst>
            </p:cNvPr>
            <p:cNvSpPr/>
            <p:nvPr/>
          </p:nvSpPr>
          <p:spPr>
            <a:xfrm>
              <a:off x="5553552" y="2800187"/>
              <a:ext cx="613439" cy="5769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C7FC6D-AB06-4C36-BA89-EBCED3CAC6D0}"/>
                </a:ext>
              </a:extLst>
            </p:cNvPr>
            <p:cNvSpPr/>
            <p:nvPr/>
          </p:nvSpPr>
          <p:spPr>
            <a:xfrm>
              <a:off x="3194228" y="2743120"/>
              <a:ext cx="585683" cy="5508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A4B650B-35B8-4ABC-A9E8-EA1629BE4E46}"/>
                </a:ext>
              </a:extLst>
            </p:cNvPr>
            <p:cNvSpPr/>
            <p:nvPr/>
          </p:nvSpPr>
          <p:spPr>
            <a:xfrm>
              <a:off x="3073524" y="2129814"/>
              <a:ext cx="260344" cy="857605"/>
            </a:xfrm>
            <a:custGeom>
              <a:avLst/>
              <a:gdLst>
                <a:gd name="connsiteX0" fmla="*/ 260344 w 260344"/>
                <a:gd name="connsiteY0" fmla="*/ 0 h 857605"/>
                <a:gd name="connsiteX1" fmla="*/ 4767 w 260344"/>
                <a:gd name="connsiteY1" fmla="*/ 374847 h 857605"/>
                <a:gd name="connsiteX2" fmla="*/ 118357 w 260344"/>
                <a:gd name="connsiteY2" fmla="*/ 857605 h 85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44" h="857605">
                  <a:moveTo>
                    <a:pt x="260344" y="0"/>
                  </a:moveTo>
                  <a:cubicBezTo>
                    <a:pt x="144387" y="115956"/>
                    <a:pt x="28431" y="231913"/>
                    <a:pt x="4767" y="374847"/>
                  </a:cubicBezTo>
                  <a:cubicBezTo>
                    <a:pt x="-18898" y="517781"/>
                    <a:pt x="49729" y="687693"/>
                    <a:pt x="118357" y="85760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803A6F-D739-4F43-99C2-9ADD4A0169C4}"/>
                </a:ext>
              </a:extLst>
            </p:cNvPr>
            <p:cNvSpPr/>
            <p:nvPr/>
          </p:nvSpPr>
          <p:spPr>
            <a:xfrm>
              <a:off x="3765511" y="2112775"/>
              <a:ext cx="68240" cy="812169"/>
            </a:xfrm>
            <a:custGeom>
              <a:avLst/>
              <a:gdLst>
                <a:gd name="connsiteX0" fmla="*/ 11359 w 68240"/>
                <a:gd name="connsiteY0" fmla="*/ 0 h 812169"/>
                <a:gd name="connsiteX1" fmla="*/ 68154 w 68240"/>
                <a:gd name="connsiteY1" fmla="*/ 579309 h 812169"/>
                <a:gd name="connsiteX2" fmla="*/ 0 w 68240"/>
                <a:gd name="connsiteY2" fmla="*/ 812169 h 8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40" h="812169">
                  <a:moveTo>
                    <a:pt x="11359" y="0"/>
                  </a:moveTo>
                  <a:cubicBezTo>
                    <a:pt x="40703" y="221974"/>
                    <a:pt x="70047" y="443948"/>
                    <a:pt x="68154" y="579309"/>
                  </a:cubicBezTo>
                  <a:cubicBezTo>
                    <a:pt x="66261" y="714670"/>
                    <a:pt x="33130" y="763419"/>
                    <a:pt x="0" y="81216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79FA602-69C0-4AAD-AC7F-B2FDB1C5C74E}"/>
                </a:ext>
              </a:extLst>
            </p:cNvPr>
            <p:cNvSpPr/>
            <p:nvPr/>
          </p:nvSpPr>
          <p:spPr>
            <a:xfrm>
              <a:off x="2680638" y="3163483"/>
              <a:ext cx="573717" cy="1010952"/>
            </a:xfrm>
            <a:custGeom>
              <a:avLst/>
              <a:gdLst>
                <a:gd name="connsiteX0" fmla="*/ 539640 w 573717"/>
                <a:gd name="connsiteY0" fmla="*/ 0 h 1010952"/>
                <a:gd name="connsiteX1" fmla="*/ 87 w 573717"/>
                <a:gd name="connsiteY1" fmla="*/ 329411 h 1010952"/>
                <a:gd name="connsiteX2" fmla="*/ 573717 w 573717"/>
                <a:gd name="connsiteY2" fmla="*/ 1010952 h 101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717" h="1010952">
                  <a:moveTo>
                    <a:pt x="539640" y="0"/>
                  </a:moveTo>
                  <a:cubicBezTo>
                    <a:pt x="267023" y="80459"/>
                    <a:pt x="-5593" y="160919"/>
                    <a:pt x="87" y="329411"/>
                  </a:cubicBezTo>
                  <a:cubicBezTo>
                    <a:pt x="5766" y="497903"/>
                    <a:pt x="289741" y="754427"/>
                    <a:pt x="573717" y="101095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19751A-CC9F-4EB5-894E-C81710A30220}"/>
                </a:ext>
              </a:extLst>
            </p:cNvPr>
            <p:cNvSpPr/>
            <p:nvPr/>
          </p:nvSpPr>
          <p:spPr>
            <a:xfrm>
              <a:off x="3254141" y="3299791"/>
              <a:ext cx="244433" cy="692900"/>
            </a:xfrm>
            <a:custGeom>
              <a:avLst/>
              <a:gdLst>
                <a:gd name="connsiteX0" fmla="*/ 244433 w 244433"/>
                <a:gd name="connsiteY0" fmla="*/ 0 h 692900"/>
                <a:gd name="connsiteX1" fmla="*/ 214 w 244433"/>
                <a:gd name="connsiteY1" fmla="*/ 227180 h 692900"/>
                <a:gd name="connsiteX2" fmla="*/ 210356 w 244433"/>
                <a:gd name="connsiteY2" fmla="*/ 692900 h 69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33" h="692900">
                  <a:moveTo>
                    <a:pt x="244433" y="0"/>
                  </a:moveTo>
                  <a:cubicBezTo>
                    <a:pt x="125163" y="55848"/>
                    <a:pt x="5893" y="111697"/>
                    <a:pt x="214" y="227180"/>
                  </a:cubicBezTo>
                  <a:cubicBezTo>
                    <a:pt x="-5465" y="342663"/>
                    <a:pt x="102445" y="517781"/>
                    <a:pt x="210356" y="6929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0F9ADA-ED92-427A-A865-4C3922B1737C}"/>
                </a:ext>
              </a:extLst>
            </p:cNvPr>
            <p:cNvSpPr/>
            <p:nvPr/>
          </p:nvSpPr>
          <p:spPr>
            <a:xfrm>
              <a:off x="3765511" y="3055573"/>
              <a:ext cx="1823120" cy="22718"/>
            </a:xfrm>
            <a:custGeom>
              <a:avLst/>
              <a:gdLst>
                <a:gd name="connsiteX0" fmla="*/ 0 w 1823120"/>
                <a:gd name="connsiteY0" fmla="*/ 0 h 22718"/>
                <a:gd name="connsiteX1" fmla="*/ 1823120 w 1823120"/>
                <a:gd name="connsiteY1" fmla="*/ 22718 h 2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3120" h="22718">
                  <a:moveTo>
                    <a:pt x="0" y="0"/>
                  </a:moveTo>
                  <a:lnTo>
                    <a:pt x="1823120" y="227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607769-7879-4BC8-9C6C-26C74AAF2240}"/>
                </a:ext>
              </a:extLst>
            </p:cNvPr>
            <p:cNvSpPr/>
            <p:nvPr/>
          </p:nvSpPr>
          <p:spPr>
            <a:xfrm>
              <a:off x="3816626" y="1913993"/>
              <a:ext cx="1760646" cy="1027990"/>
            </a:xfrm>
            <a:custGeom>
              <a:avLst/>
              <a:gdLst>
                <a:gd name="connsiteX0" fmla="*/ 0 w 1760646"/>
                <a:gd name="connsiteY0" fmla="*/ 0 h 1027990"/>
                <a:gd name="connsiteX1" fmla="*/ 1760646 w 1760646"/>
                <a:gd name="connsiteY1" fmla="*/ 1027990 h 10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0646" h="1027990">
                  <a:moveTo>
                    <a:pt x="0" y="0"/>
                  </a:moveTo>
                  <a:lnTo>
                    <a:pt x="1760646" y="102799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3B907D-42D4-4E94-B05E-68E99459BB49}"/>
                </a:ext>
              </a:extLst>
            </p:cNvPr>
            <p:cNvSpPr/>
            <p:nvPr/>
          </p:nvSpPr>
          <p:spPr>
            <a:xfrm>
              <a:off x="3748472" y="3220278"/>
              <a:ext cx="1902634" cy="1352888"/>
            </a:xfrm>
            <a:custGeom>
              <a:avLst/>
              <a:gdLst>
                <a:gd name="connsiteX0" fmla="*/ 0 w 1902634"/>
                <a:gd name="connsiteY0" fmla="*/ 1209734 h 1352888"/>
                <a:gd name="connsiteX1" fmla="*/ 1027990 w 1902634"/>
                <a:gd name="connsiteY1" fmla="*/ 1243811 h 1352888"/>
                <a:gd name="connsiteX2" fmla="*/ 1902634 w 1902634"/>
                <a:gd name="connsiteY2" fmla="*/ 0 h 13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2634" h="1352888">
                  <a:moveTo>
                    <a:pt x="0" y="1209734"/>
                  </a:moveTo>
                  <a:cubicBezTo>
                    <a:pt x="355442" y="1327583"/>
                    <a:pt x="710884" y="1445433"/>
                    <a:pt x="1027990" y="1243811"/>
                  </a:cubicBezTo>
                  <a:cubicBezTo>
                    <a:pt x="1345096" y="1042189"/>
                    <a:pt x="1623865" y="521094"/>
                    <a:pt x="190263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Network - Edges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0" y="1192924"/>
            <a:ext cx="8997061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Now remove the picture to make it a little simpler to view.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3380671" y="41372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268110-D300-4FA0-9261-C39A0AFA2E2B}"/>
              </a:ext>
            </a:extLst>
          </p:cNvPr>
          <p:cNvSpPr txBox="1"/>
          <p:nvPr/>
        </p:nvSpPr>
        <p:spPr>
          <a:xfrm>
            <a:off x="3380671" y="28616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07D06-E937-454C-A760-5776D359274D}"/>
              </a:ext>
            </a:extLst>
          </p:cNvPr>
          <p:cNvSpPr txBox="1"/>
          <p:nvPr/>
        </p:nvSpPr>
        <p:spPr>
          <a:xfrm>
            <a:off x="3444563" y="17754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B0463-845D-453A-A4D9-664AA73B0982}"/>
              </a:ext>
            </a:extLst>
          </p:cNvPr>
          <p:cNvSpPr txBox="1"/>
          <p:nvPr/>
        </p:nvSpPr>
        <p:spPr>
          <a:xfrm>
            <a:off x="5740259" y="2924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396640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Which image is the best to investigate with?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1680" y="4275176"/>
            <a:ext cx="2084294" cy="87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</p:txBody>
      </p:sp>
      <p:pic>
        <p:nvPicPr>
          <p:cNvPr id="6" name="Picture 5" descr="This is a map of Konigsberg">
            <a:extLst>
              <a:ext uri="{FF2B5EF4-FFF2-40B4-BE49-F238E27FC236}">
                <a16:creationId xmlns:a16="http://schemas.microsoft.com/office/drawing/2014/main" id="{214897A8-9E14-46DE-85C9-A1B43114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7" y="1476584"/>
            <a:ext cx="2829312" cy="2895366"/>
          </a:xfrm>
          <a:prstGeom prst="rect">
            <a:avLst/>
          </a:prstGeom>
        </p:spPr>
      </p:pic>
      <p:pic>
        <p:nvPicPr>
          <p:cNvPr id="16" name="Graphic 15" descr="This is the simplified map of Konigsberg">
            <a:extLst>
              <a:ext uri="{FF2B5EF4-FFF2-40B4-BE49-F238E27FC236}">
                <a16:creationId xmlns:a16="http://schemas.microsoft.com/office/drawing/2014/main" id="{E9528CB2-D47E-4118-B8F4-96402B575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35896" y="2425169"/>
            <a:ext cx="2857500" cy="1095375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BE1A6C7-4E1B-4B2A-8734-7FD4B8E3E3EB}"/>
              </a:ext>
            </a:extLst>
          </p:cNvPr>
          <p:cNvSpPr txBox="1">
            <a:spLocks/>
          </p:cNvSpPr>
          <p:nvPr/>
        </p:nvSpPr>
        <p:spPr>
          <a:xfrm>
            <a:off x="4602831" y="3487690"/>
            <a:ext cx="2084294" cy="87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001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20002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−"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304496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»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4506" indent="-104476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Courier New" panose="02070309020205020404" pitchFamily="49" charset="0"/>
              <a:buChar char="o"/>
              <a:defRPr sz="105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504515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60817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3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69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44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Simple Map</a:t>
            </a:r>
          </a:p>
        </p:txBody>
      </p:sp>
      <p:pic>
        <p:nvPicPr>
          <p:cNvPr id="22" name="Picture 21" descr="This is a network diagram of Konigsberg">
            <a:extLst>
              <a:ext uri="{FF2B5EF4-FFF2-40B4-BE49-F238E27FC236}">
                <a16:creationId xmlns:a16="http://schemas.microsoft.com/office/drawing/2014/main" id="{DF6105EF-2415-452B-B12E-84252D87F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800" t="41599" r="36000" b="29001"/>
          <a:stretch/>
        </p:blipFill>
        <p:spPr>
          <a:xfrm>
            <a:off x="6933102" y="2215196"/>
            <a:ext cx="1944216" cy="1512168"/>
          </a:xfrm>
          <a:prstGeom prst="rect">
            <a:avLst/>
          </a:prstGeom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917D8F8-A5CB-4C0F-9E20-86C43326BC68}"/>
              </a:ext>
            </a:extLst>
          </p:cNvPr>
          <p:cNvSpPr txBox="1">
            <a:spLocks/>
          </p:cNvSpPr>
          <p:nvPr/>
        </p:nvSpPr>
        <p:spPr>
          <a:xfrm>
            <a:off x="6933102" y="3650696"/>
            <a:ext cx="2084294" cy="87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001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20002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−"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304496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»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4506" indent="-104476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Courier New" panose="02070309020205020404" pitchFamily="49" charset="0"/>
              <a:buChar char="o"/>
              <a:defRPr sz="105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504515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60817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3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69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44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Network Diagram</a:t>
            </a:r>
          </a:p>
        </p:txBody>
      </p:sp>
    </p:spTree>
    <p:extLst>
      <p:ext uri="{BB962C8B-B14F-4D97-AF65-F5344CB8AC3E}">
        <p14:creationId xmlns:p14="http://schemas.microsoft.com/office/powerpoint/2010/main" val="32256307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The problem: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1" y="1192924"/>
            <a:ext cx="3524453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map seen here shows K</a:t>
            </a:r>
            <a:r>
              <a:rPr lang="az-Cyrl-AZ" sz="1600" dirty="0">
                <a:latin typeface="Arial" panose="020B0604020202020204" pitchFamily="34" charset="0"/>
                <a:cs typeface="Arial" panose="020B0604020202020204" pitchFamily="34" charset="0"/>
              </a:rPr>
              <a:t>ӧ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nigsberg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, where 7 bridges allow access between sections. </a:t>
            </a:r>
          </a:p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These 7 bridges are coloured in green and red. </a:t>
            </a:r>
          </a:p>
        </p:txBody>
      </p:sp>
      <p:pic>
        <p:nvPicPr>
          <p:cNvPr id="6" name="Picture 5" descr="This is an image of a street map of Konigsberg">
            <a:extLst>
              <a:ext uri="{FF2B5EF4-FFF2-40B4-BE49-F238E27FC236}">
                <a16:creationId xmlns:a16="http://schemas.microsoft.com/office/drawing/2014/main" id="{42FB4F13-19D3-47A6-8B92-1DEAE6B6E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23" y="239498"/>
            <a:ext cx="4558089" cy="4664504"/>
          </a:xfrm>
          <a:prstGeom prst="rect">
            <a:avLst/>
          </a:prstGeom>
        </p:spPr>
      </p:pic>
      <p:sp>
        <p:nvSpPr>
          <p:cNvPr id="8" name="Oval 7" descr="This oval highlights a bridge on the map">
            <a:extLst>
              <a:ext uri="{FF2B5EF4-FFF2-40B4-BE49-F238E27FC236}">
                <a16:creationId xmlns:a16="http://schemas.microsoft.com/office/drawing/2014/main" id="{F6B11DF8-7BA8-422F-A1FD-657D4C02C020}"/>
              </a:ext>
            </a:extLst>
          </p:cNvPr>
          <p:cNvSpPr/>
          <p:nvPr/>
        </p:nvSpPr>
        <p:spPr>
          <a:xfrm>
            <a:off x="5508104" y="1851670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1" name="Oval 10" descr="This oval highlights a bridge on the map">
            <a:extLst>
              <a:ext uri="{FF2B5EF4-FFF2-40B4-BE49-F238E27FC236}">
                <a16:creationId xmlns:a16="http://schemas.microsoft.com/office/drawing/2014/main" id="{C7B29597-DF17-4BDC-9B46-28A8AC6719AD}"/>
              </a:ext>
            </a:extLst>
          </p:cNvPr>
          <p:cNvSpPr/>
          <p:nvPr/>
        </p:nvSpPr>
        <p:spPr>
          <a:xfrm>
            <a:off x="5796136" y="843558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2" name="Oval 11" descr="This oval highlights a bridge on the map">
            <a:extLst>
              <a:ext uri="{FF2B5EF4-FFF2-40B4-BE49-F238E27FC236}">
                <a16:creationId xmlns:a16="http://schemas.microsoft.com/office/drawing/2014/main" id="{9D9E8264-6FB8-4D60-8DBB-55A6D6689114}"/>
              </a:ext>
            </a:extLst>
          </p:cNvPr>
          <p:cNvSpPr/>
          <p:nvPr/>
        </p:nvSpPr>
        <p:spPr>
          <a:xfrm>
            <a:off x="5947568" y="1923678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/>
              <a:t>This oval highlights a bridge on the map</a:t>
            </a:r>
            <a:endParaRPr lang="en-AU" sz="2000" dirty="0" err="1"/>
          </a:p>
        </p:txBody>
      </p:sp>
      <p:sp>
        <p:nvSpPr>
          <p:cNvPr id="13" name="Oval 12" descr="This oval highlights a bridge on the map">
            <a:extLst>
              <a:ext uri="{FF2B5EF4-FFF2-40B4-BE49-F238E27FC236}">
                <a16:creationId xmlns:a16="http://schemas.microsoft.com/office/drawing/2014/main" id="{3F47B430-8EF1-4D14-8317-5F2F99E5F80A}"/>
              </a:ext>
            </a:extLst>
          </p:cNvPr>
          <p:cNvSpPr/>
          <p:nvPr/>
        </p:nvSpPr>
        <p:spPr>
          <a:xfrm>
            <a:off x="6372200" y="1089882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4" name="Oval 13" descr="This oval highlights a bridge on the map">
            <a:extLst>
              <a:ext uri="{FF2B5EF4-FFF2-40B4-BE49-F238E27FC236}">
                <a16:creationId xmlns:a16="http://schemas.microsoft.com/office/drawing/2014/main" id="{FBEA42CC-786A-46AD-823F-2B8EEA24E461}"/>
              </a:ext>
            </a:extLst>
          </p:cNvPr>
          <p:cNvSpPr/>
          <p:nvPr/>
        </p:nvSpPr>
        <p:spPr>
          <a:xfrm>
            <a:off x="7074349" y="1775634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5" name="Oval 14" descr="This oval highlights a bridge on the map">
            <a:extLst>
              <a:ext uri="{FF2B5EF4-FFF2-40B4-BE49-F238E27FC236}">
                <a16:creationId xmlns:a16="http://schemas.microsoft.com/office/drawing/2014/main" id="{918C1CB6-FB26-4F3F-93D3-7F47BB3C05E2}"/>
              </a:ext>
            </a:extLst>
          </p:cNvPr>
          <p:cNvSpPr/>
          <p:nvPr/>
        </p:nvSpPr>
        <p:spPr>
          <a:xfrm>
            <a:off x="7224965" y="1289992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6" name="Oval 15" descr="This oval highlights a bridge on the map">
            <a:extLst>
              <a:ext uri="{FF2B5EF4-FFF2-40B4-BE49-F238E27FC236}">
                <a16:creationId xmlns:a16="http://schemas.microsoft.com/office/drawing/2014/main" id="{10E3BB27-EF54-4891-88B7-6251C17C5193}"/>
              </a:ext>
            </a:extLst>
          </p:cNvPr>
          <p:cNvSpPr/>
          <p:nvPr/>
        </p:nvSpPr>
        <p:spPr>
          <a:xfrm>
            <a:off x="7884368" y="4079075"/>
            <a:ext cx="288032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3894331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The problem: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1" y="1192924"/>
            <a:ext cx="3524453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Is there any way that we can walk across all 7 bridges without crossing any bridge twice?</a:t>
            </a:r>
          </a:p>
        </p:txBody>
      </p:sp>
      <p:pic>
        <p:nvPicPr>
          <p:cNvPr id="6" name="Picture 5" descr="This is an image of a street map of Konigsberg">
            <a:extLst>
              <a:ext uri="{FF2B5EF4-FFF2-40B4-BE49-F238E27FC236}">
                <a16:creationId xmlns:a16="http://schemas.microsoft.com/office/drawing/2014/main" id="{42FB4F13-19D3-47A6-8B92-1DEAE6B6E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23" y="239498"/>
            <a:ext cx="4558089" cy="46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294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Simplifying the diagram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1" y="1192924"/>
            <a:ext cx="3524453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streets and other information aren’t needed for this problem. </a:t>
            </a:r>
          </a:p>
          <a:p>
            <a:pPr marL="0" indent="0"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If we start at point A, can we walk across all 7 bridges without crossing any bridge twice?</a:t>
            </a:r>
          </a:p>
        </p:txBody>
      </p:sp>
      <p:pic>
        <p:nvPicPr>
          <p:cNvPr id="7" name="Graphic 6" descr="This is an image of a simplified street map of Konigsberg">
            <a:extLst>
              <a:ext uri="{FF2B5EF4-FFF2-40B4-BE49-F238E27FC236}">
                <a16:creationId xmlns:a16="http://schemas.microsoft.com/office/drawing/2014/main" id="{58646202-714F-4E42-8300-ED2DDA807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9952" y="1707654"/>
            <a:ext cx="4673851" cy="1791643"/>
          </a:xfrm>
          <a:prstGeom prst="rect">
            <a:avLst/>
          </a:prstGeom>
        </p:spPr>
      </p:pic>
      <p:sp>
        <p:nvSpPr>
          <p:cNvPr id="8" name="Oval 7" descr="This is an image of a dot to represent our starting point">
            <a:extLst>
              <a:ext uri="{FF2B5EF4-FFF2-40B4-BE49-F238E27FC236}">
                <a16:creationId xmlns:a16="http://schemas.microsoft.com/office/drawing/2014/main" id="{20DE390B-40A3-439F-901C-017055378540}"/>
              </a:ext>
            </a:extLst>
          </p:cNvPr>
          <p:cNvSpPr/>
          <p:nvPr/>
        </p:nvSpPr>
        <p:spPr>
          <a:xfrm>
            <a:off x="5364088" y="3363838"/>
            <a:ext cx="144016" cy="1354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5551215" y="34315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A</a:t>
            </a:r>
          </a:p>
        </p:txBody>
      </p:sp>
      <p:cxnSp>
        <p:nvCxnSpPr>
          <p:cNvPr id="13" name="Straight Arrow Connector 12" descr="This is an image of an arrow indicating our travel from one point to the next, crossing one of the 7 bridges. ">
            <a:extLst>
              <a:ext uri="{FF2B5EF4-FFF2-40B4-BE49-F238E27FC236}">
                <a16:creationId xmlns:a16="http://schemas.microsoft.com/office/drawing/2014/main" id="{D993E120-483C-4189-AE1B-D79C0897CEED}"/>
              </a:ext>
            </a:extLst>
          </p:cNvPr>
          <p:cNvCxnSpPr/>
          <p:nvPr/>
        </p:nvCxnSpPr>
        <p:spPr>
          <a:xfrm flipV="1">
            <a:off x="5436096" y="2427734"/>
            <a:ext cx="288032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 descr="This is an image of an arrow indicating our travel from one point to the next, crossing one of the 7 bridges. ">
            <a:extLst>
              <a:ext uri="{FF2B5EF4-FFF2-40B4-BE49-F238E27FC236}">
                <a16:creationId xmlns:a16="http://schemas.microsoft.com/office/drawing/2014/main" id="{51350249-05B3-462A-8A1A-BAD17AE61472}"/>
              </a:ext>
            </a:extLst>
          </p:cNvPr>
          <p:cNvSpPr/>
          <p:nvPr/>
        </p:nvSpPr>
        <p:spPr>
          <a:xfrm>
            <a:off x="5715000" y="2331126"/>
            <a:ext cx="465099" cy="1026437"/>
          </a:xfrm>
          <a:custGeom>
            <a:avLst/>
            <a:gdLst>
              <a:gd name="connsiteX0" fmla="*/ 0 w 465099"/>
              <a:gd name="connsiteY0" fmla="*/ 83462 h 1026437"/>
              <a:gd name="connsiteX1" fmla="*/ 461963 w 465099"/>
              <a:gd name="connsiteY1" fmla="*/ 92987 h 1026437"/>
              <a:gd name="connsiteX2" fmla="*/ 166688 w 465099"/>
              <a:gd name="connsiteY2" fmla="*/ 1026437 h 10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099" h="1026437">
                <a:moveTo>
                  <a:pt x="0" y="83462"/>
                </a:moveTo>
                <a:cubicBezTo>
                  <a:pt x="217091" y="9643"/>
                  <a:pt x="434182" y="-64176"/>
                  <a:pt x="461963" y="92987"/>
                </a:cubicBezTo>
                <a:cubicBezTo>
                  <a:pt x="489744" y="250150"/>
                  <a:pt x="328216" y="638293"/>
                  <a:pt x="166688" y="102643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: Shape 14" descr="This is an image of an arrow indicating our travel from one point to the next, crossing one of the 7 bridges. ">
            <a:extLst>
              <a:ext uri="{FF2B5EF4-FFF2-40B4-BE49-F238E27FC236}">
                <a16:creationId xmlns:a16="http://schemas.microsoft.com/office/drawing/2014/main" id="{55083941-8940-45E8-83BE-E4035641A8F9}"/>
              </a:ext>
            </a:extLst>
          </p:cNvPr>
          <p:cNvSpPr/>
          <p:nvPr/>
        </p:nvSpPr>
        <p:spPr>
          <a:xfrm>
            <a:off x="5895975" y="2905125"/>
            <a:ext cx="1852613" cy="1195442"/>
          </a:xfrm>
          <a:custGeom>
            <a:avLst/>
            <a:gdLst>
              <a:gd name="connsiteX0" fmla="*/ 0 w 1852613"/>
              <a:gd name="connsiteY0" fmla="*/ 461963 h 1195442"/>
              <a:gd name="connsiteX1" fmla="*/ 1057275 w 1852613"/>
              <a:gd name="connsiteY1" fmla="*/ 1185863 h 1195442"/>
              <a:gd name="connsiteX2" fmla="*/ 1852613 w 1852613"/>
              <a:gd name="connsiteY2" fmla="*/ 0 h 1195442"/>
              <a:gd name="connsiteX3" fmla="*/ 1852613 w 1852613"/>
              <a:gd name="connsiteY3" fmla="*/ 0 h 119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613" h="1195442">
                <a:moveTo>
                  <a:pt x="0" y="461963"/>
                </a:moveTo>
                <a:cubicBezTo>
                  <a:pt x="374253" y="862410"/>
                  <a:pt x="748506" y="1262857"/>
                  <a:pt x="1057275" y="1185863"/>
                </a:cubicBezTo>
                <a:cubicBezTo>
                  <a:pt x="1366044" y="1108869"/>
                  <a:pt x="1852613" y="0"/>
                  <a:pt x="1852613" y="0"/>
                </a:cubicBezTo>
                <a:lnTo>
                  <a:pt x="1852613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: Shape 15" descr="This is an image of an arrow indicating our travel from one point to the next, crossing one of the 7 bridges. ">
            <a:extLst>
              <a:ext uri="{FF2B5EF4-FFF2-40B4-BE49-F238E27FC236}">
                <a16:creationId xmlns:a16="http://schemas.microsoft.com/office/drawing/2014/main" id="{AB1A633D-546B-4207-B3C4-3CE6F5E81399}"/>
              </a:ext>
            </a:extLst>
          </p:cNvPr>
          <p:cNvSpPr/>
          <p:nvPr/>
        </p:nvSpPr>
        <p:spPr>
          <a:xfrm>
            <a:off x="7119938" y="2367589"/>
            <a:ext cx="833384" cy="499436"/>
          </a:xfrm>
          <a:custGeom>
            <a:avLst/>
            <a:gdLst>
              <a:gd name="connsiteX0" fmla="*/ 633412 w 833384"/>
              <a:gd name="connsiteY0" fmla="*/ 499436 h 499436"/>
              <a:gd name="connsiteX1" fmla="*/ 795337 w 833384"/>
              <a:gd name="connsiteY1" fmla="*/ 66049 h 499436"/>
              <a:gd name="connsiteX2" fmla="*/ 0 w 833384"/>
              <a:gd name="connsiteY2" fmla="*/ 8899 h 49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384" h="499436">
                <a:moveTo>
                  <a:pt x="633412" y="499436"/>
                </a:moveTo>
                <a:cubicBezTo>
                  <a:pt x="767159" y="323620"/>
                  <a:pt x="900906" y="147805"/>
                  <a:pt x="795337" y="66049"/>
                </a:cubicBezTo>
                <a:cubicBezTo>
                  <a:pt x="689768" y="-15707"/>
                  <a:pt x="344884" y="-3404"/>
                  <a:pt x="0" y="88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 descr="This is an image of an arrow indicating our travel from one point to the next, crossing one of the 7 bridges. ">
            <a:extLst>
              <a:ext uri="{FF2B5EF4-FFF2-40B4-BE49-F238E27FC236}">
                <a16:creationId xmlns:a16="http://schemas.microsoft.com/office/drawing/2014/main" id="{A21F0695-40BA-420D-A966-16207E05EA88}"/>
              </a:ext>
            </a:extLst>
          </p:cNvPr>
          <p:cNvSpPr/>
          <p:nvPr/>
        </p:nvSpPr>
        <p:spPr>
          <a:xfrm>
            <a:off x="6423016" y="1543050"/>
            <a:ext cx="692159" cy="816328"/>
          </a:xfrm>
          <a:custGeom>
            <a:avLst/>
            <a:gdLst>
              <a:gd name="connsiteX0" fmla="*/ 692159 w 692159"/>
              <a:gd name="connsiteY0" fmla="*/ 804863 h 816328"/>
              <a:gd name="connsiteX1" fmla="*/ 1597 w 692159"/>
              <a:gd name="connsiteY1" fmla="*/ 704850 h 816328"/>
              <a:gd name="connsiteX2" fmla="*/ 539759 w 692159"/>
              <a:gd name="connsiteY2" fmla="*/ 0 h 8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159" h="816328">
                <a:moveTo>
                  <a:pt x="692159" y="804863"/>
                </a:moveTo>
                <a:cubicBezTo>
                  <a:pt x="359578" y="821928"/>
                  <a:pt x="26997" y="838994"/>
                  <a:pt x="1597" y="704850"/>
                </a:cubicBezTo>
                <a:cubicBezTo>
                  <a:pt x="-23803" y="570706"/>
                  <a:pt x="257978" y="285353"/>
                  <a:pt x="539759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7A8D2FB-0193-433D-AE36-B35D8FFEA8B9}"/>
              </a:ext>
            </a:extLst>
          </p:cNvPr>
          <p:cNvSpPr txBox="1">
            <a:spLocks/>
          </p:cNvSpPr>
          <p:nvPr/>
        </p:nvSpPr>
        <p:spPr>
          <a:xfrm>
            <a:off x="4714650" y="248263"/>
            <a:ext cx="4318874" cy="101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001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20002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−"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304496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»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4506" indent="-104476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Courier New" panose="02070309020205020404" pitchFamily="49" charset="0"/>
              <a:buChar char="o"/>
              <a:defRPr sz="105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504515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60817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3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69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44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There are still 2 bridges left, and no matter which one we choose, we will be stuck. </a:t>
            </a:r>
          </a:p>
        </p:txBody>
      </p:sp>
      <p:sp>
        <p:nvSpPr>
          <p:cNvPr id="23" name="Freeform: Shape 22" descr="This is an image of an arrow indicating our travel from one point to the next, crossing one of the 7 bridges. ">
            <a:extLst>
              <a:ext uri="{FF2B5EF4-FFF2-40B4-BE49-F238E27FC236}">
                <a16:creationId xmlns:a16="http://schemas.microsoft.com/office/drawing/2014/main" id="{30A88E7D-D630-4E2D-8F2A-1BB00AC779A5}"/>
              </a:ext>
            </a:extLst>
          </p:cNvPr>
          <p:cNvSpPr/>
          <p:nvPr/>
        </p:nvSpPr>
        <p:spPr>
          <a:xfrm>
            <a:off x="6948488" y="1297372"/>
            <a:ext cx="1276350" cy="1093403"/>
          </a:xfrm>
          <a:custGeom>
            <a:avLst/>
            <a:gdLst>
              <a:gd name="connsiteX0" fmla="*/ 0 w 1276350"/>
              <a:gd name="connsiteY0" fmla="*/ 240916 h 1093403"/>
              <a:gd name="connsiteX1" fmla="*/ 461962 w 1276350"/>
              <a:gd name="connsiteY1" fmla="*/ 36128 h 1093403"/>
              <a:gd name="connsiteX2" fmla="*/ 633412 w 1276350"/>
              <a:gd name="connsiteY2" fmla="*/ 893378 h 1093403"/>
              <a:gd name="connsiteX3" fmla="*/ 1276350 w 1276350"/>
              <a:gd name="connsiteY3" fmla="*/ 1093403 h 109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1093403">
                <a:moveTo>
                  <a:pt x="0" y="240916"/>
                </a:moveTo>
                <a:cubicBezTo>
                  <a:pt x="178196" y="84150"/>
                  <a:pt x="356393" y="-72616"/>
                  <a:pt x="461962" y="36128"/>
                </a:cubicBezTo>
                <a:cubicBezTo>
                  <a:pt x="567531" y="144872"/>
                  <a:pt x="497681" y="717166"/>
                  <a:pt x="633412" y="893378"/>
                </a:cubicBezTo>
                <a:cubicBezTo>
                  <a:pt x="769143" y="1069590"/>
                  <a:pt x="1022746" y="1081496"/>
                  <a:pt x="1276350" y="1093403"/>
                </a:cubicBezTo>
              </a:path>
            </a:pathLst>
          </a:custGeom>
          <a:noFill/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6F77391-C3E0-4619-B9F8-3D4600DB8CF1}"/>
              </a:ext>
            </a:extLst>
          </p:cNvPr>
          <p:cNvSpPr txBox="1">
            <a:spLocks/>
          </p:cNvSpPr>
          <p:nvPr/>
        </p:nvSpPr>
        <p:spPr>
          <a:xfrm>
            <a:off x="5861211" y="4282675"/>
            <a:ext cx="2517454" cy="727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0001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20002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−"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304496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»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4506" indent="-104476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Courier New" panose="02070309020205020404" pitchFamily="49" charset="0"/>
              <a:buChar char="o"/>
              <a:defRPr sz="105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504515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60817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3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69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44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Now we are stuck and will need to start again. </a:t>
            </a:r>
          </a:p>
        </p:txBody>
      </p:sp>
    </p:spTree>
    <p:extLst>
      <p:ext uri="{BB962C8B-B14F-4D97-AF65-F5344CB8AC3E}">
        <p14:creationId xmlns:p14="http://schemas.microsoft.com/office/powerpoint/2010/main" val="144026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Try it for yourself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1" y="1192924"/>
            <a:ext cx="3524453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Can you find a path that works?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2647764" y="40057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0F79F6-8A1F-4BED-B6E9-572B8BDFEB13}"/>
              </a:ext>
            </a:extLst>
          </p:cNvPr>
          <p:cNvSpPr txBox="1">
            <a:spLocks/>
          </p:cNvSpPr>
          <p:nvPr/>
        </p:nvSpPr>
        <p:spPr>
          <a:xfrm>
            <a:off x="4716016" y="562668"/>
            <a:ext cx="4020125" cy="325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001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20002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−"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304496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»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4506" indent="-104476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Courier New" panose="02070309020205020404" pitchFamily="49" charset="0"/>
              <a:buChar char="o"/>
              <a:defRPr sz="105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504515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60817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3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69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44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What if you could start from anywhere?</a:t>
            </a:r>
          </a:p>
        </p:txBody>
      </p:sp>
      <p:grpSp>
        <p:nvGrpSpPr>
          <p:cNvPr id="5" name="Group 4" descr="This is an image of a simplified map of Konigsberg, with vertices to indicate the different locations. ">
            <a:extLst>
              <a:ext uri="{FF2B5EF4-FFF2-40B4-BE49-F238E27FC236}">
                <a16:creationId xmlns:a16="http://schemas.microsoft.com/office/drawing/2014/main" id="{4B72D288-2C05-4BCA-9FFA-3557454EEC9C}"/>
              </a:ext>
            </a:extLst>
          </p:cNvPr>
          <p:cNvGrpSpPr/>
          <p:nvPr/>
        </p:nvGrpSpPr>
        <p:grpSpPr>
          <a:xfrm>
            <a:off x="755576" y="1776221"/>
            <a:ext cx="6998350" cy="2686142"/>
            <a:chOff x="755576" y="1776221"/>
            <a:chExt cx="6998350" cy="2686142"/>
          </a:xfrm>
        </p:grpSpPr>
        <p:pic>
          <p:nvPicPr>
            <p:cNvPr id="7" name="Graphic 6" descr="This is an image of a simplified map of Konigsberg, with vertices to indicate the different locations. ">
              <a:extLst>
                <a:ext uri="{FF2B5EF4-FFF2-40B4-BE49-F238E27FC236}">
                  <a16:creationId xmlns:a16="http://schemas.microsoft.com/office/drawing/2014/main" id="{58646202-714F-4E42-8300-ED2DDA80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55576" y="1779662"/>
              <a:ext cx="6998350" cy="268270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E390B-40A3-439F-901C-017055378540}"/>
                </a:ext>
              </a:extLst>
            </p:cNvPr>
            <p:cNvSpPr/>
            <p:nvPr/>
          </p:nvSpPr>
          <p:spPr>
            <a:xfrm>
              <a:off x="2483768" y="3972193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2A663E-E5B2-424C-ABEA-73EDE2AEC95B}"/>
                </a:ext>
              </a:extLst>
            </p:cNvPr>
            <p:cNvSpPr/>
            <p:nvPr/>
          </p:nvSpPr>
          <p:spPr>
            <a:xfrm>
              <a:off x="3490156" y="1776221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58550E-A296-499F-AE47-17263A7AEDF8}"/>
                </a:ext>
              </a:extLst>
            </p:cNvPr>
            <p:cNvSpPr/>
            <p:nvPr/>
          </p:nvSpPr>
          <p:spPr>
            <a:xfrm>
              <a:off x="6300192" y="2985553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C7FC6D-AB06-4C36-BA89-EBCED3CAC6D0}"/>
                </a:ext>
              </a:extLst>
            </p:cNvPr>
            <p:cNvSpPr/>
            <p:nvPr/>
          </p:nvSpPr>
          <p:spPr>
            <a:xfrm>
              <a:off x="3923928" y="2648520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268110-D300-4FA0-9261-C39A0AFA2E2B}"/>
              </a:ext>
            </a:extLst>
          </p:cNvPr>
          <p:cNvSpPr txBox="1"/>
          <p:nvPr/>
        </p:nvSpPr>
        <p:spPr>
          <a:xfrm>
            <a:off x="4079805" y="265611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07D06-E937-454C-A760-5776D359274D}"/>
              </a:ext>
            </a:extLst>
          </p:cNvPr>
          <p:cNvSpPr txBox="1"/>
          <p:nvPr/>
        </p:nvSpPr>
        <p:spPr>
          <a:xfrm>
            <a:off x="3659317" y="177966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B0463-845D-453A-A4D9-664AA73B0982}"/>
              </a:ext>
            </a:extLst>
          </p:cNvPr>
          <p:cNvSpPr txBox="1"/>
          <p:nvPr/>
        </p:nvSpPr>
        <p:spPr>
          <a:xfrm>
            <a:off x="6464994" y="299556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4225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Possible Attempts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grpSp>
        <p:nvGrpSpPr>
          <p:cNvPr id="15" name="Group 14" descr="This is an image of an attempted but failed solution to the Konigsberg Bridges problem, with one bridge left without being crossed. ">
            <a:extLst>
              <a:ext uri="{FF2B5EF4-FFF2-40B4-BE49-F238E27FC236}">
                <a16:creationId xmlns:a16="http://schemas.microsoft.com/office/drawing/2014/main" id="{AF002B15-3897-42EB-96CB-A1E9772FFB01}"/>
              </a:ext>
            </a:extLst>
          </p:cNvPr>
          <p:cNvGrpSpPr/>
          <p:nvPr/>
        </p:nvGrpSpPr>
        <p:grpSpPr>
          <a:xfrm>
            <a:off x="263095" y="1161692"/>
            <a:ext cx="3944786" cy="1760108"/>
            <a:chOff x="263095" y="1161692"/>
            <a:chExt cx="3944786" cy="17601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73F998-B2D3-450E-8BCD-76B051B4024E}"/>
                </a:ext>
              </a:extLst>
            </p:cNvPr>
            <p:cNvSpPr/>
            <p:nvPr/>
          </p:nvSpPr>
          <p:spPr>
            <a:xfrm>
              <a:off x="1993506" y="1385799"/>
              <a:ext cx="431642" cy="562271"/>
            </a:xfrm>
            <a:custGeom>
              <a:avLst/>
              <a:gdLst>
                <a:gd name="connsiteX0" fmla="*/ 0 w 431642"/>
                <a:gd name="connsiteY0" fmla="*/ 562271 h 562271"/>
                <a:gd name="connsiteX1" fmla="*/ 431642 w 431642"/>
                <a:gd name="connsiteY1" fmla="*/ 0 h 56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642" h="562271">
                  <a:moveTo>
                    <a:pt x="0" y="562271"/>
                  </a:moveTo>
                  <a:lnTo>
                    <a:pt x="43164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091BB9-CD03-4C68-8BD8-E9324FBD903C}"/>
                </a:ext>
              </a:extLst>
            </p:cNvPr>
            <p:cNvGrpSpPr/>
            <p:nvPr/>
          </p:nvGrpSpPr>
          <p:grpSpPr>
            <a:xfrm>
              <a:off x="263095" y="1161692"/>
              <a:ext cx="3944786" cy="1760108"/>
              <a:chOff x="263095" y="1161692"/>
              <a:chExt cx="3944786" cy="1760108"/>
            </a:xfrm>
          </p:grpSpPr>
          <p:pic>
            <p:nvPicPr>
              <p:cNvPr id="16" name="Graphic 15" descr="This is an image of an attempted but failed solution to the Konigsberg Bridges problem, with one bridge left without being crossed. ">
                <a:extLst>
                  <a:ext uri="{FF2B5EF4-FFF2-40B4-BE49-F238E27FC236}">
                    <a16:creationId xmlns:a16="http://schemas.microsoft.com/office/drawing/2014/main" id="{BFB3DBEF-84B9-4640-B0A4-F47F3ECC4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63095" y="1347614"/>
                <a:ext cx="3944786" cy="1512168"/>
              </a:xfrm>
              <a:prstGeom prst="rect">
                <a:avLst/>
              </a:prstGeom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DDAFAF3-EB8A-494A-806A-29EC11F8B529}"/>
                  </a:ext>
                </a:extLst>
              </p:cNvPr>
              <p:cNvCxnSpPr/>
              <p:nvPr/>
            </p:nvCxnSpPr>
            <p:spPr>
              <a:xfrm flipV="1">
                <a:off x="1403648" y="1995686"/>
                <a:ext cx="144016" cy="5760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B2FBD9-2EC8-4568-B03F-35D2F847DE32}"/>
                  </a:ext>
                </a:extLst>
              </p:cNvPr>
              <p:cNvSpPr/>
              <p:nvPr/>
            </p:nvSpPr>
            <p:spPr>
              <a:xfrm>
                <a:off x="1567543" y="1225991"/>
                <a:ext cx="596348" cy="750476"/>
              </a:xfrm>
              <a:custGeom>
                <a:avLst/>
                <a:gdLst>
                  <a:gd name="connsiteX0" fmla="*/ 0 w 596348"/>
                  <a:gd name="connsiteY0" fmla="*/ 750476 h 750476"/>
                  <a:gd name="connsiteX1" fmla="*/ 289655 w 596348"/>
                  <a:gd name="connsiteY1" fmla="*/ 108692 h 750476"/>
                  <a:gd name="connsiteX2" fmla="*/ 596348 w 596348"/>
                  <a:gd name="connsiteY2" fmla="*/ 782 h 750476"/>
                  <a:gd name="connsiteX3" fmla="*/ 596348 w 596348"/>
                  <a:gd name="connsiteY3" fmla="*/ 782 h 75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8" h="750476">
                    <a:moveTo>
                      <a:pt x="0" y="750476"/>
                    </a:moveTo>
                    <a:cubicBezTo>
                      <a:pt x="95132" y="492058"/>
                      <a:pt x="190264" y="233641"/>
                      <a:pt x="289655" y="108692"/>
                    </a:cubicBezTo>
                    <a:cubicBezTo>
                      <a:pt x="389046" y="-16257"/>
                      <a:pt x="596348" y="782"/>
                      <a:pt x="596348" y="782"/>
                    </a:cubicBezTo>
                    <a:lnTo>
                      <a:pt x="596348" y="78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47C893A-CF12-4917-8DA6-8B4658FC8629}"/>
                  </a:ext>
                </a:extLst>
              </p:cNvPr>
              <p:cNvSpPr/>
              <p:nvPr/>
            </p:nvSpPr>
            <p:spPr>
              <a:xfrm>
                <a:off x="2141173" y="1161692"/>
                <a:ext cx="1118862" cy="667108"/>
              </a:xfrm>
              <a:custGeom>
                <a:avLst/>
                <a:gdLst>
                  <a:gd name="connsiteX0" fmla="*/ 0 w 1118862"/>
                  <a:gd name="connsiteY0" fmla="*/ 70760 h 667108"/>
                  <a:gd name="connsiteX1" fmla="*/ 726976 w 1118862"/>
                  <a:gd name="connsiteY1" fmla="*/ 53722 h 667108"/>
                  <a:gd name="connsiteX2" fmla="*/ 1118862 w 1118862"/>
                  <a:gd name="connsiteY2" fmla="*/ 667108 h 667108"/>
                  <a:gd name="connsiteX3" fmla="*/ 1118862 w 1118862"/>
                  <a:gd name="connsiteY3" fmla="*/ 667108 h 66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8862" h="667108">
                    <a:moveTo>
                      <a:pt x="0" y="70760"/>
                    </a:moveTo>
                    <a:cubicBezTo>
                      <a:pt x="270249" y="12545"/>
                      <a:pt x="540499" y="-45669"/>
                      <a:pt x="726976" y="53722"/>
                    </a:cubicBezTo>
                    <a:cubicBezTo>
                      <a:pt x="913453" y="153113"/>
                      <a:pt x="1118862" y="667108"/>
                      <a:pt x="1118862" y="667108"/>
                    </a:cubicBezTo>
                    <a:lnTo>
                      <a:pt x="1118862" y="667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29F03AE-4A53-4D1E-9F85-13F684C5E82F}"/>
                  </a:ext>
                </a:extLst>
              </p:cNvPr>
              <p:cNvSpPr/>
              <p:nvPr/>
            </p:nvSpPr>
            <p:spPr>
              <a:xfrm>
                <a:off x="2561456" y="1828800"/>
                <a:ext cx="795724" cy="1093000"/>
              </a:xfrm>
              <a:custGeom>
                <a:avLst/>
                <a:gdLst>
                  <a:gd name="connsiteX0" fmla="*/ 709938 w 795724"/>
                  <a:gd name="connsiteY0" fmla="*/ 0 h 1093000"/>
                  <a:gd name="connsiteX1" fmla="*/ 783771 w 795724"/>
                  <a:gd name="connsiteY1" fmla="*/ 448681 h 1093000"/>
                  <a:gd name="connsiteX2" fmla="*/ 488437 w 795724"/>
                  <a:gd name="connsiteY2" fmla="*/ 1056388 h 1093000"/>
                  <a:gd name="connsiteX3" fmla="*/ 0 w 795724"/>
                  <a:gd name="connsiteY3" fmla="*/ 1027990 h 1093000"/>
                  <a:gd name="connsiteX4" fmla="*/ 0 w 795724"/>
                  <a:gd name="connsiteY4" fmla="*/ 1027990 h 109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724" h="1093000">
                    <a:moveTo>
                      <a:pt x="709938" y="0"/>
                    </a:moveTo>
                    <a:cubicBezTo>
                      <a:pt x="765313" y="136308"/>
                      <a:pt x="820688" y="272616"/>
                      <a:pt x="783771" y="448681"/>
                    </a:cubicBezTo>
                    <a:cubicBezTo>
                      <a:pt x="746854" y="624746"/>
                      <a:pt x="619065" y="959837"/>
                      <a:pt x="488437" y="1056388"/>
                    </a:cubicBezTo>
                    <a:cubicBezTo>
                      <a:pt x="357808" y="1152940"/>
                      <a:pt x="0" y="1027990"/>
                      <a:pt x="0" y="1027990"/>
                    </a:cubicBezTo>
                    <a:lnTo>
                      <a:pt x="0" y="102799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9C0966A-9D5F-4AC2-9652-6A02E3C0DC7A}"/>
                  </a:ext>
                </a:extLst>
              </p:cNvPr>
              <p:cNvSpPr/>
              <p:nvPr/>
            </p:nvSpPr>
            <p:spPr>
              <a:xfrm>
                <a:off x="1895390" y="1931031"/>
                <a:ext cx="671745" cy="908721"/>
              </a:xfrm>
              <a:custGeom>
                <a:avLst/>
                <a:gdLst>
                  <a:gd name="connsiteX0" fmla="*/ 671745 w 671745"/>
                  <a:gd name="connsiteY0" fmla="*/ 908721 h 908721"/>
                  <a:gd name="connsiteX1" fmla="*/ 29962 w 671745"/>
                  <a:gd name="connsiteY1" fmla="*/ 670181 h 908721"/>
                  <a:gd name="connsiteX2" fmla="*/ 98116 w 671745"/>
                  <a:gd name="connsiteY2" fmla="*/ 0 h 908721"/>
                  <a:gd name="connsiteX3" fmla="*/ 98116 w 671745"/>
                  <a:gd name="connsiteY3" fmla="*/ 0 h 9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745" h="908721">
                    <a:moveTo>
                      <a:pt x="671745" y="908721"/>
                    </a:moveTo>
                    <a:cubicBezTo>
                      <a:pt x="398656" y="865177"/>
                      <a:pt x="125567" y="821634"/>
                      <a:pt x="29962" y="670181"/>
                    </a:cubicBezTo>
                    <a:cubicBezTo>
                      <a:pt x="-65643" y="518728"/>
                      <a:pt x="98116" y="0"/>
                      <a:pt x="98116" y="0"/>
                    </a:cubicBezTo>
                    <a:lnTo>
                      <a:pt x="9811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F5AAF3A-6BB8-4878-A9DC-015C4819F405}"/>
                  </a:ext>
                </a:extLst>
              </p:cNvPr>
              <p:cNvSpPr/>
              <p:nvPr/>
            </p:nvSpPr>
            <p:spPr>
              <a:xfrm>
                <a:off x="2843808" y="1779662"/>
                <a:ext cx="431642" cy="242875"/>
              </a:xfrm>
              <a:prstGeom prst="ellipse">
                <a:avLst/>
              </a:prstGeom>
              <a:noFill/>
              <a:ln w="19050">
                <a:solidFill>
                  <a:srgbClr val="D70C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</p:grpSp>
      </p:grpSp>
      <p:grpSp>
        <p:nvGrpSpPr>
          <p:cNvPr id="5" name="Group 4" descr="This is an image of an attempted but failed solution to the Konigsberg Bridges problem, with one bridge left without being crossed. ">
            <a:extLst>
              <a:ext uri="{FF2B5EF4-FFF2-40B4-BE49-F238E27FC236}">
                <a16:creationId xmlns:a16="http://schemas.microsoft.com/office/drawing/2014/main" id="{884FCC07-56E8-42B6-9E57-04DC3573C13E}"/>
              </a:ext>
            </a:extLst>
          </p:cNvPr>
          <p:cNvGrpSpPr/>
          <p:nvPr/>
        </p:nvGrpSpPr>
        <p:grpSpPr>
          <a:xfrm>
            <a:off x="4355976" y="1073426"/>
            <a:ext cx="3944786" cy="1728308"/>
            <a:chOff x="4355976" y="1073426"/>
            <a:chExt cx="3944786" cy="1728308"/>
          </a:xfrm>
        </p:grpSpPr>
        <p:pic>
          <p:nvPicPr>
            <p:cNvPr id="7" name="Graphic 6" descr="This is an image of an attempted but failed solution to the Konigsberg Bridges problem, with one bridge left without being crossed. ">
              <a:extLst>
                <a:ext uri="{FF2B5EF4-FFF2-40B4-BE49-F238E27FC236}">
                  <a16:creationId xmlns:a16="http://schemas.microsoft.com/office/drawing/2014/main" id="{58646202-714F-4E42-8300-ED2DDA80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5976" y="1289566"/>
              <a:ext cx="3944786" cy="1512168"/>
            </a:xfrm>
            <a:prstGeom prst="rect">
              <a:avLst/>
            </a:prstGeom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0F0B8D-CCAA-4E6E-937F-4C144C4475D5}"/>
                </a:ext>
              </a:extLst>
            </p:cNvPr>
            <p:cNvSpPr/>
            <p:nvPr/>
          </p:nvSpPr>
          <p:spPr>
            <a:xfrm>
              <a:off x="5753337" y="1079106"/>
              <a:ext cx="584988" cy="653142"/>
            </a:xfrm>
            <a:custGeom>
              <a:avLst/>
              <a:gdLst>
                <a:gd name="connsiteX0" fmla="*/ 0 w 584988"/>
                <a:gd name="connsiteY0" fmla="*/ 653142 h 653142"/>
                <a:gd name="connsiteX1" fmla="*/ 266936 w 584988"/>
                <a:gd name="connsiteY1" fmla="*/ 141987 h 653142"/>
                <a:gd name="connsiteX2" fmla="*/ 584988 w 584988"/>
                <a:gd name="connsiteY2" fmla="*/ 0 h 65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988" h="653142">
                  <a:moveTo>
                    <a:pt x="0" y="653142"/>
                  </a:moveTo>
                  <a:cubicBezTo>
                    <a:pt x="84719" y="451993"/>
                    <a:pt x="169438" y="250844"/>
                    <a:pt x="266936" y="141987"/>
                  </a:cubicBezTo>
                  <a:cubicBezTo>
                    <a:pt x="364434" y="33130"/>
                    <a:pt x="474711" y="16565"/>
                    <a:pt x="58498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D7CAC67-4D7F-48D7-A529-B3BE8BC4B5F1}"/>
                </a:ext>
              </a:extLst>
            </p:cNvPr>
            <p:cNvSpPr/>
            <p:nvPr/>
          </p:nvSpPr>
          <p:spPr>
            <a:xfrm>
              <a:off x="6349684" y="1073426"/>
              <a:ext cx="96611" cy="653143"/>
            </a:xfrm>
            <a:custGeom>
              <a:avLst/>
              <a:gdLst>
                <a:gd name="connsiteX0" fmla="*/ 11359 w 96611"/>
                <a:gd name="connsiteY0" fmla="*/ 0 h 653143"/>
                <a:gd name="connsiteX1" fmla="*/ 96552 w 96611"/>
                <a:gd name="connsiteY1" fmla="*/ 329411 h 653143"/>
                <a:gd name="connsiteX2" fmla="*/ 0 w 96611"/>
                <a:gd name="connsiteY2" fmla="*/ 653143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11" h="653143">
                  <a:moveTo>
                    <a:pt x="11359" y="0"/>
                  </a:moveTo>
                  <a:cubicBezTo>
                    <a:pt x="54902" y="110277"/>
                    <a:pt x="98445" y="220554"/>
                    <a:pt x="96552" y="329411"/>
                  </a:cubicBezTo>
                  <a:cubicBezTo>
                    <a:pt x="94659" y="438268"/>
                    <a:pt x="47329" y="545705"/>
                    <a:pt x="0" y="6531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D76A71-EAB2-4B06-B840-12D8267F9D3C}"/>
                </a:ext>
              </a:extLst>
            </p:cNvPr>
            <p:cNvSpPr/>
            <p:nvPr/>
          </p:nvSpPr>
          <p:spPr>
            <a:xfrm>
              <a:off x="5530932" y="1760646"/>
              <a:ext cx="813073" cy="891682"/>
            </a:xfrm>
            <a:custGeom>
              <a:avLst/>
              <a:gdLst>
                <a:gd name="connsiteX0" fmla="*/ 813073 w 813073"/>
                <a:gd name="connsiteY0" fmla="*/ 0 h 891682"/>
                <a:gd name="connsiteX1" fmla="*/ 103135 w 813073"/>
                <a:gd name="connsiteY1" fmla="*/ 232860 h 891682"/>
                <a:gd name="connsiteX2" fmla="*/ 12263 w 813073"/>
                <a:gd name="connsiteY2" fmla="*/ 658822 h 891682"/>
                <a:gd name="connsiteX3" fmla="*/ 182648 w 813073"/>
                <a:gd name="connsiteY3" fmla="*/ 891682 h 89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073" h="891682">
                  <a:moveTo>
                    <a:pt x="813073" y="0"/>
                  </a:moveTo>
                  <a:cubicBezTo>
                    <a:pt x="524838" y="61528"/>
                    <a:pt x="236603" y="123056"/>
                    <a:pt x="103135" y="232860"/>
                  </a:cubicBezTo>
                  <a:cubicBezTo>
                    <a:pt x="-30333" y="342664"/>
                    <a:pt x="-989" y="549018"/>
                    <a:pt x="12263" y="658822"/>
                  </a:cubicBezTo>
                  <a:cubicBezTo>
                    <a:pt x="25515" y="768626"/>
                    <a:pt x="104081" y="830154"/>
                    <a:pt x="182648" y="89168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9BE5A5-8606-4E8C-83AA-99BEEC824125}"/>
                </a:ext>
              </a:extLst>
            </p:cNvPr>
            <p:cNvSpPr/>
            <p:nvPr/>
          </p:nvSpPr>
          <p:spPr>
            <a:xfrm>
              <a:off x="5736298" y="1866260"/>
              <a:ext cx="766733" cy="793920"/>
            </a:xfrm>
            <a:custGeom>
              <a:avLst/>
              <a:gdLst>
                <a:gd name="connsiteX0" fmla="*/ 0 w 766733"/>
                <a:gd name="connsiteY0" fmla="*/ 769029 h 793920"/>
                <a:gd name="connsiteX1" fmla="*/ 124949 w 766733"/>
                <a:gd name="connsiteY1" fmla="*/ 712234 h 793920"/>
                <a:gd name="connsiteX2" fmla="*/ 329411 w 766733"/>
                <a:gd name="connsiteY2" fmla="*/ 93169 h 793920"/>
                <a:gd name="connsiteX3" fmla="*/ 766733 w 766733"/>
                <a:gd name="connsiteY3" fmla="*/ 13656 h 7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33" h="793920">
                  <a:moveTo>
                    <a:pt x="0" y="769029"/>
                  </a:moveTo>
                  <a:cubicBezTo>
                    <a:pt x="35023" y="796953"/>
                    <a:pt x="70047" y="824877"/>
                    <a:pt x="124949" y="712234"/>
                  </a:cubicBezTo>
                  <a:cubicBezTo>
                    <a:pt x="179851" y="599591"/>
                    <a:pt x="222447" y="209599"/>
                    <a:pt x="329411" y="93169"/>
                  </a:cubicBezTo>
                  <a:cubicBezTo>
                    <a:pt x="436375" y="-23261"/>
                    <a:pt x="601554" y="-4803"/>
                    <a:pt x="766733" y="136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104F290-1C36-45B1-B129-70A9E8A914CE}"/>
                </a:ext>
              </a:extLst>
            </p:cNvPr>
            <p:cNvSpPr/>
            <p:nvPr/>
          </p:nvSpPr>
          <p:spPr>
            <a:xfrm>
              <a:off x="6503031" y="1085845"/>
              <a:ext cx="1226773" cy="816588"/>
            </a:xfrm>
            <a:custGeom>
              <a:avLst/>
              <a:gdLst>
                <a:gd name="connsiteX0" fmla="*/ 0 w 1226773"/>
                <a:gd name="connsiteY0" fmla="*/ 811109 h 816588"/>
                <a:gd name="connsiteX1" fmla="*/ 880323 w 1226773"/>
                <a:gd name="connsiteY1" fmla="*/ 754314 h 816588"/>
                <a:gd name="connsiteX2" fmla="*/ 670181 w 1226773"/>
                <a:gd name="connsiteY2" fmla="*/ 368108 h 816588"/>
                <a:gd name="connsiteX3" fmla="*/ 528194 w 1226773"/>
                <a:gd name="connsiteY3" fmla="*/ 15979 h 816588"/>
                <a:gd name="connsiteX4" fmla="*/ 1226773 w 1226773"/>
                <a:gd name="connsiteY4" fmla="*/ 55735 h 816588"/>
                <a:gd name="connsiteX5" fmla="*/ 1226773 w 1226773"/>
                <a:gd name="connsiteY5" fmla="*/ 55735 h 81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773" h="816588">
                  <a:moveTo>
                    <a:pt x="0" y="811109"/>
                  </a:moveTo>
                  <a:cubicBezTo>
                    <a:pt x="384313" y="819628"/>
                    <a:pt x="768626" y="828147"/>
                    <a:pt x="880323" y="754314"/>
                  </a:cubicBezTo>
                  <a:cubicBezTo>
                    <a:pt x="992020" y="680481"/>
                    <a:pt x="728869" y="491164"/>
                    <a:pt x="670181" y="368108"/>
                  </a:cubicBezTo>
                  <a:cubicBezTo>
                    <a:pt x="611493" y="245052"/>
                    <a:pt x="435429" y="68041"/>
                    <a:pt x="528194" y="15979"/>
                  </a:cubicBezTo>
                  <a:cubicBezTo>
                    <a:pt x="620959" y="-36083"/>
                    <a:pt x="1226773" y="55735"/>
                    <a:pt x="1226773" y="55735"/>
                  </a:cubicBezTo>
                  <a:lnTo>
                    <a:pt x="1226773" y="5573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109F164-1ACC-4D7C-9399-E66D69CCF05A}"/>
                </a:ext>
              </a:extLst>
            </p:cNvPr>
            <p:cNvSpPr/>
            <p:nvPr/>
          </p:nvSpPr>
          <p:spPr>
            <a:xfrm>
              <a:off x="7020272" y="2544899"/>
              <a:ext cx="431642" cy="242875"/>
            </a:xfrm>
            <a:prstGeom prst="ellipse">
              <a:avLst/>
            </a:prstGeom>
            <a:noFill/>
            <a:ln w="19050"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grpSp>
        <p:nvGrpSpPr>
          <p:cNvPr id="9" name="Group 8" descr="This is an image of an attempted but failed solution to the Konigsberg Bridges problem, with one bridge left without being crossed. ">
            <a:extLst>
              <a:ext uri="{FF2B5EF4-FFF2-40B4-BE49-F238E27FC236}">
                <a16:creationId xmlns:a16="http://schemas.microsoft.com/office/drawing/2014/main" id="{7789C78F-B985-412F-88D3-E364892CC8D0}"/>
              </a:ext>
            </a:extLst>
          </p:cNvPr>
          <p:cNvGrpSpPr/>
          <p:nvPr/>
        </p:nvGrpSpPr>
        <p:grpSpPr>
          <a:xfrm>
            <a:off x="252953" y="2985058"/>
            <a:ext cx="3944786" cy="1816779"/>
            <a:chOff x="252953" y="2985058"/>
            <a:chExt cx="3944786" cy="1816779"/>
          </a:xfrm>
        </p:grpSpPr>
        <p:pic>
          <p:nvPicPr>
            <p:cNvPr id="17" name="Graphic 16" descr="This is an image of an attempted but failed solution to the Konigsberg Bridges problem, with one bridge left without being crossed. ">
              <a:extLst>
                <a:ext uri="{FF2B5EF4-FFF2-40B4-BE49-F238E27FC236}">
                  <a16:creationId xmlns:a16="http://schemas.microsoft.com/office/drawing/2014/main" id="{0B4F6D64-8D38-4721-9077-C3A67C91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2953" y="3053519"/>
              <a:ext cx="3944786" cy="1512168"/>
            </a:xfrm>
            <a:prstGeom prst="rect">
              <a:avLst/>
            </a:prstGeom>
          </p:spPr>
        </p:pic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0348E0-2389-4177-840B-665A6F9AE08C}"/>
                </a:ext>
              </a:extLst>
            </p:cNvPr>
            <p:cNvSpPr/>
            <p:nvPr/>
          </p:nvSpPr>
          <p:spPr>
            <a:xfrm>
              <a:off x="1911414" y="3720075"/>
              <a:ext cx="1635697" cy="1081762"/>
            </a:xfrm>
            <a:custGeom>
              <a:avLst/>
              <a:gdLst>
                <a:gd name="connsiteX0" fmla="*/ 1635697 w 1635697"/>
                <a:gd name="connsiteY0" fmla="*/ 0 h 1081762"/>
                <a:gd name="connsiteX1" fmla="*/ 868964 w 1635697"/>
                <a:gd name="connsiteY1" fmla="*/ 1045028 h 1081762"/>
                <a:gd name="connsiteX2" fmla="*/ 0 w 1635697"/>
                <a:gd name="connsiteY2" fmla="*/ 744014 h 108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5697" h="1081762">
                  <a:moveTo>
                    <a:pt x="1635697" y="0"/>
                  </a:moveTo>
                  <a:cubicBezTo>
                    <a:pt x="1388638" y="460513"/>
                    <a:pt x="1141580" y="921026"/>
                    <a:pt x="868964" y="1045028"/>
                  </a:cubicBezTo>
                  <a:cubicBezTo>
                    <a:pt x="596348" y="1169030"/>
                    <a:pt x="298174" y="956522"/>
                    <a:pt x="0" y="74401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68810E-88D8-483F-8EDA-B1548CA54843}"/>
                </a:ext>
              </a:extLst>
            </p:cNvPr>
            <p:cNvSpPr/>
            <p:nvPr/>
          </p:nvSpPr>
          <p:spPr>
            <a:xfrm>
              <a:off x="1385126" y="3668959"/>
              <a:ext cx="540226" cy="795130"/>
            </a:xfrm>
            <a:custGeom>
              <a:avLst/>
              <a:gdLst>
                <a:gd name="connsiteX0" fmla="*/ 540226 w 540226"/>
                <a:gd name="connsiteY0" fmla="*/ 795130 h 795130"/>
                <a:gd name="connsiteX1" fmla="*/ 12032 w 540226"/>
                <a:gd name="connsiteY1" fmla="*/ 556591 h 795130"/>
                <a:gd name="connsiteX2" fmla="*/ 222173 w 540226"/>
                <a:gd name="connsiteY2" fmla="*/ 0 h 79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226" h="795130">
                  <a:moveTo>
                    <a:pt x="540226" y="795130"/>
                  </a:moveTo>
                  <a:cubicBezTo>
                    <a:pt x="302633" y="742121"/>
                    <a:pt x="65041" y="689113"/>
                    <a:pt x="12032" y="556591"/>
                  </a:cubicBezTo>
                  <a:cubicBezTo>
                    <a:pt x="-40977" y="424069"/>
                    <a:pt x="90598" y="212034"/>
                    <a:pt x="22217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270071B-BCDE-48C0-A4A6-B0BC910112A8}"/>
                </a:ext>
              </a:extLst>
            </p:cNvPr>
            <p:cNvSpPr/>
            <p:nvPr/>
          </p:nvSpPr>
          <p:spPr>
            <a:xfrm>
              <a:off x="1612979" y="2985058"/>
              <a:ext cx="840566" cy="666862"/>
            </a:xfrm>
            <a:custGeom>
              <a:avLst/>
              <a:gdLst>
                <a:gd name="connsiteX0" fmla="*/ 0 w 840566"/>
                <a:gd name="connsiteY0" fmla="*/ 666862 h 666862"/>
                <a:gd name="connsiteX1" fmla="*/ 261257 w 840566"/>
                <a:gd name="connsiteY1" fmla="*/ 47797 h 666862"/>
                <a:gd name="connsiteX2" fmla="*/ 840566 w 840566"/>
                <a:gd name="connsiteY2" fmla="*/ 42117 h 666862"/>
                <a:gd name="connsiteX3" fmla="*/ 840566 w 840566"/>
                <a:gd name="connsiteY3" fmla="*/ 42117 h 66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66" h="666862">
                  <a:moveTo>
                    <a:pt x="0" y="666862"/>
                  </a:moveTo>
                  <a:cubicBezTo>
                    <a:pt x="60581" y="409391"/>
                    <a:pt x="121163" y="151921"/>
                    <a:pt x="261257" y="47797"/>
                  </a:cubicBezTo>
                  <a:cubicBezTo>
                    <a:pt x="401351" y="-56327"/>
                    <a:pt x="840566" y="42117"/>
                    <a:pt x="840566" y="42117"/>
                  </a:cubicBezTo>
                  <a:lnTo>
                    <a:pt x="840566" y="4211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D42546-19F9-488E-BC43-B9D4791CE2FC}"/>
                </a:ext>
              </a:extLst>
            </p:cNvPr>
            <p:cNvSpPr/>
            <p:nvPr/>
          </p:nvSpPr>
          <p:spPr>
            <a:xfrm>
              <a:off x="2464904" y="3025936"/>
              <a:ext cx="749695" cy="342009"/>
            </a:xfrm>
            <a:custGeom>
              <a:avLst/>
              <a:gdLst>
                <a:gd name="connsiteX0" fmla="*/ 0 w 749695"/>
                <a:gd name="connsiteY0" fmla="*/ 1239 h 342009"/>
                <a:gd name="connsiteX1" fmla="*/ 471399 w 749695"/>
                <a:gd name="connsiteY1" fmla="*/ 52355 h 342009"/>
                <a:gd name="connsiteX2" fmla="*/ 749695 w 749695"/>
                <a:gd name="connsiteY2" fmla="*/ 342009 h 342009"/>
                <a:gd name="connsiteX3" fmla="*/ 749695 w 749695"/>
                <a:gd name="connsiteY3" fmla="*/ 342009 h 34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95" h="342009">
                  <a:moveTo>
                    <a:pt x="0" y="1239"/>
                  </a:moveTo>
                  <a:cubicBezTo>
                    <a:pt x="173225" y="-1601"/>
                    <a:pt x="346450" y="-4440"/>
                    <a:pt x="471399" y="52355"/>
                  </a:cubicBezTo>
                  <a:cubicBezTo>
                    <a:pt x="596348" y="109150"/>
                    <a:pt x="749695" y="342009"/>
                    <a:pt x="749695" y="342009"/>
                  </a:cubicBezTo>
                  <a:lnTo>
                    <a:pt x="749695" y="34200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BB5089-951F-4C57-AACB-970106171BEB}"/>
                </a:ext>
              </a:extLst>
            </p:cNvPr>
            <p:cNvSpPr/>
            <p:nvPr/>
          </p:nvSpPr>
          <p:spPr>
            <a:xfrm>
              <a:off x="2504661" y="3384984"/>
              <a:ext cx="881695" cy="240675"/>
            </a:xfrm>
            <a:custGeom>
              <a:avLst/>
              <a:gdLst>
                <a:gd name="connsiteX0" fmla="*/ 726976 w 881695"/>
                <a:gd name="connsiteY0" fmla="*/ 0 h 240675"/>
                <a:gd name="connsiteX1" fmla="*/ 829207 w 881695"/>
                <a:gd name="connsiteY1" fmla="*/ 215821 h 240675"/>
                <a:gd name="connsiteX2" fmla="*/ 0 w 881695"/>
                <a:gd name="connsiteY2" fmla="*/ 227180 h 2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695" h="240675">
                  <a:moveTo>
                    <a:pt x="726976" y="0"/>
                  </a:moveTo>
                  <a:cubicBezTo>
                    <a:pt x="838673" y="88979"/>
                    <a:pt x="950370" y="177958"/>
                    <a:pt x="829207" y="215821"/>
                  </a:cubicBezTo>
                  <a:cubicBezTo>
                    <a:pt x="708044" y="253684"/>
                    <a:pt x="354022" y="240432"/>
                    <a:pt x="0" y="2271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70C5F4-32CA-44BF-858C-5D9E89F3701B}"/>
                </a:ext>
              </a:extLst>
            </p:cNvPr>
            <p:cNvSpPr/>
            <p:nvPr/>
          </p:nvSpPr>
          <p:spPr>
            <a:xfrm>
              <a:off x="2123728" y="3192971"/>
              <a:ext cx="431642" cy="242875"/>
            </a:xfrm>
            <a:prstGeom prst="ellipse">
              <a:avLst/>
            </a:prstGeom>
            <a:noFill/>
            <a:ln w="19050"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3EA608-077D-4DE2-9052-07C21DFC0DF7}"/>
                </a:ext>
              </a:extLst>
            </p:cNvPr>
            <p:cNvSpPr/>
            <p:nvPr/>
          </p:nvSpPr>
          <p:spPr>
            <a:xfrm>
              <a:off x="1906965" y="3589745"/>
              <a:ext cx="597696" cy="601728"/>
            </a:xfrm>
            <a:custGeom>
              <a:avLst/>
              <a:gdLst>
                <a:gd name="connsiteX0" fmla="*/ 597696 w 597696"/>
                <a:gd name="connsiteY0" fmla="*/ 11060 h 601728"/>
                <a:gd name="connsiteX1" fmla="*/ 52464 w 597696"/>
                <a:gd name="connsiteY1" fmla="*/ 79214 h 601728"/>
                <a:gd name="connsiteX2" fmla="*/ 52464 w 597696"/>
                <a:gd name="connsiteY2" fmla="*/ 601728 h 60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696" h="601728">
                  <a:moveTo>
                    <a:pt x="597696" y="11060"/>
                  </a:moveTo>
                  <a:cubicBezTo>
                    <a:pt x="370516" y="-4086"/>
                    <a:pt x="143336" y="-19231"/>
                    <a:pt x="52464" y="79214"/>
                  </a:cubicBezTo>
                  <a:cubicBezTo>
                    <a:pt x="-38408" y="177659"/>
                    <a:pt x="7028" y="389693"/>
                    <a:pt x="52464" y="6017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 descr="This is an image of an attempted but failed solution to the Konigsberg Bridges problem, with one bridge left without being crossed. ">
            <a:extLst>
              <a:ext uri="{FF2B5EF4-FFF2-40B4-BE49-F238E27FC236}">
                <a16:creationId xmlns:a16="http://schemas.microsoft.com/office/drawing/2014/main" id="{332440FD-0FFC-42DE-AE84-263E1BD8DF76}"/>
              </a:ext>
            </a:extLst>
          </p:cNvPr>
          <p:cNvGrpSpPr/>
          <p:nvPr/>
        </p:nvGrpSpPr>
        <p:grpSpPr>
          <a:xfrm>
            <a:off x="4355976" y="2712569"/>
            <a:ext cx="3944786" cy="2205682"/>
            <a:chOff x="4355976" y="2712569"/>
            <a:chExt cx="3944786" cy="220568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A18207-11F7-45EA-9F32-1D3BF3157609}"/>
                </a:ext>
              </a:extLst>
            </p:cNvPr>
            <p:cNvSpPr/>
            <p:nvPr/>
          </p:nvSpPr>
          <p:spPr>
            <a:xfrm>
              <a:off x="5936897" y="3617843"/>
              <a:ext cx="537737" cy="937118"/>
            </a:xfrm>
            <a:custGeom>
              <a:avLst/>
              <a:gdLst>
                <a:gd name="connsiteX0" fmla="*/ 248082 w 537737"/>
                <a:gd name="connsiteY0" fmla="*/ 0 h 937118"/>
                <a:gd name="connsiteX1" fmla="*/ 9543 w 537737"/>
                <a:gd name="connsiteY1" fmla="*/ 499797 h 937118"/>
                <a:gd name="connsiteX2" fmla="*/ 537737 w 537737"/>
                <a:gd name="connsiteY2" fmla="*/ 937118 h 937118"/>
                <a:gd name="connsiteX3" fmla="*/ 537737 w 537737"/>
                <a:gd name="connsiteY3" fmla="*/ 937118 h 93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737" h="937118">
                  <a:moveTo>
                    <a:pt x="248082" y="0"/>
                  </a:moveTo>
                  <a:cubicBezTo>
                    <a:pt x="104674" y="171805"/>
                    <a:pt x="-38733" y="343611"/>
                    <a:pt x="9543" y="499797"/>
                  </a:cubicBezTo>
                  <a:cubicBezTo>
                    <a:pt x="57819" y="655983"/>
                    <a:pt x="537737" y="937118"/>
                    <a:pt x="537737" y="937118"/>
                  </a:cubicBezTo>
                  <a:lnTo>
                    <a:pt x="537737" y="9371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65509C-4A10-443B-8889-AAEC28214328}"/>
                </a:ext>
              </a:extLst>
            </p:cNvPr>
            <p:cNvGrpSpPr/>
            <p:nvPr/>
          </p:nvGrpSpPr>
          <p:grpSpPr>
            <a:xfrm>
              <a:off x="4355976" y="2712569"/>
              <a:ext cx="3944786" cy="2205682"/>
              <a:chOff x="4355976" y="2712569"/>
              <a:chExt cx="3944786" cy="2205682"/>
            </a:xfrm>
          </p:grpSpPr>
          <p:pic>
            <p:nvPicPr>
              <p:cNvPr id="22" name="Graphic 21" descr="This is an image of an attempted but failed solution to the Konigsberg Bridges problem, with one bridge left without being crossed. ">
                <a:extLst>
                  <a:ext uri="{FF2B5EF4-FFF2-40B4-BE49-F238E27FC236}">
                    <a16:creationId xmlns:a16="http://schemas.microsoft.com/office/drawing/2014/main" id="{A2AD5D80-07E8-42AF-B6BD-5A1301C6E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55976" y="3053519"/>
                <a:ext cx="3944786" cy="1512168"/>
              </a:xfrm>
              <a:prstGeom prst="rect">
                <a:avLst/>
              </a:prstGeom>
            </p:spPr>
          </p:pic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55101AE-41E5-4768-B2A6-5FCEF14C8905}"/>
                  </a:ext>
                </a:extLst>
              </p:cNvPr>
              <p:cNvSpPr/>
              <p:nvPr/>
            </p:nvSpPr>
            <p:spPr>
              <a:xfrm>
                <a:off x="6397989" y="3601851"/>
                <a:ext cx="1756628" cy="577516"/>
              </a:xfrm>
              <a:custGeom>
                <a:avLst/>
                <a:gdLst>
                  <a:gd name="connsiteX0" fmla="*/ 0 w 1756628"/>
                  <a:gd name="connsiteY0" fmla="*/ 55001 h 577516"/>
                  <a:gd name="connsiteX1" fmla="*/ 1664094 w 1756628"/>
                  <a:gd name="connsiteY1" fmla="*/ 37963 h 577516"/>
                  <a:gd name="connsiteX2" fmla="*/ 1510748 w 1756628"/>
                  <a:gd name="connsiteY2" fmla="*/ 486644 h 577516"/>
                  <a:gd name="connsiteX3" fmla="*/ 1238132 w 1756628"/>
                  <a:gd name="connsiteY3" fmla="*/ 577516 h 57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6628" h="577516">
                    <a:moveTo>
                      <a:pt x="0" y="55001"/>
                    </a:moveTo>
                    <a:cubicBezTo>
                      <a:pt x="706151" y="10512"/>
                      <a:pt x="1412303" y="-33977"/>
                      <a:pt x="1664094" y="37963"/>
                    </a:cubicBezTo>
                    <a:cubicBezTo>
                      <a:pt x="1915885" y="109903"/>
                      <a:pt x="1581742" y="396719"/>
                      <a:pt x="1510748" y="486644"/>
                    </a:cubicBezTo>
                    <a:cubicBezTo>
                      <a:pt x="1439754" y="576570"/>
                      <a:pt x="1338943" y="577043"/>
                      <a:pt x="1238132" y="57751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35909C3-EF70-4ECE-92C3-00E3C10B97D3}"/>
                  </a:ext>
                </a:extLst>
              </p:cNvPr>
              <p:cNvSpPr/>
              <p:nvPr/>
            </p:nvSpPr>
            <p:spPr>
              <a:xfrm>
                <a:off x="6525749" y="4114732"/>
                <a:ext cx="1113183" cy="729884"/>
              </a:xfrm>
              <a:custGeom>
                <a:avLst/>
                <a:gdLst>
                  <a:gd name="connsiteX0" fmla="*/ 1113183 w 1113183"/>
                  <a:gd name="connsiteY0" fmla="*/ 59703 h 729884"/>
                  <a:gd name="connsiteX1" fmla="*/ 857605 w 1113183"/>
                  <a:gd name="connsiteY1" fmla="*/ 48344 h 729884"/>
                  <a:gd name="connsiteX2" fmla="*/ 619066 w 1113183"/>
                  <a:gd name="connsiteY2" fmla="*/ 587897 h 729884"/>
                  <a:gd name="connsiteX3" fmla="*/ 0 w 1113183"/>
                  <a:gd name="connsiteY3" fmla="*/ 729884 h 72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183" h="729884">
                    <a:moveTo>
                      <a:pt x="1113183" y="59703"/>
                    </a:moveTo>
                    <a:cubicBezTo>
                      <a:pt x="1026570" y="10007"/>
                      <a:pt x="939958" y="-39688"/>
                      <a:pt x="857605" y="48344"/>
                    </a:cubicBezTo>
                    <a:cubicBezTo>
                      <a:pt x="775252" y="136376"/>
                      <a:pt x="762000" y="474307"/>
                      <a:pt x="619066" y="587897"/>
                    </a:cubicBezTo>
                    <a:cubicBezTo>
                      <a:pt x="476132" y="701487"/>
                      <a:pt x="238066" y="715685"/>
                      <a:pt x="0" y="72988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580751B-2088-40F2-A2E1-BF018F633368}"/>
                  </a:ext>
                </a:extLst>
              </p:cNvPr>
              <p:cNvSpPr/>
              <p:nvPr/>
            </p:nvSpPr>
            <p:spPr>
              <a:xfrm>
                <a:off x="5509814" y="3595125"/>
                <a:ext cx="987538" cy="1323126"/>
              </a:xfrm>
              <a:custGeom>
                <a:avLst/>
                <a:gdLst>
                  <a:gd name="connsiteX0" fmla="*/ 987538 w 987538"/>
                  <a:gd name="connsiteY0" fmla="*/ 1266530 h 1323126"/>
                  <a:gd name="connsiteX1" fmla="*/ 67458 w 987538"/>
                  <a:gd name="connsiteY1" fmla="*/ 1175658 h 1323126"/>
                  <a:gd name="connsiteX2" fmla="*/ 141292 w 987538"/>
                  <a:gd name="connsiteY2" fmla="*/ 0 h 132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538" h="1323126">
                    <a:moveTo>
                      <a:pt x="987538" y="1266530"/>
                    </a:moveTo>
                    <a:cubicBezTo>
                      <a:pt x="598018" y="1326638"/>
                      <a:pt x="208499" y="1386746"/>
                      <a:pt x="67458" y="1175658"/>
                    </a:cubicBezTo>
                    <a:cubicBezTo>
                      <a:pt x="-73583" y="964570"/>
                      <a:pt x="33854" y="482285"/>
                      <a:pt x="141292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C77B7F1-7EA2-4848-9B97-9A0AAE678435}"/>
                  </a:ext>
                </a:extLst>
              </p:cNvPr>
              <p:cNvSpPr/>
              <p:nvPr/>
            </p:nvSpPr>
            <p:spPr>
              <a:xfrm>
                <a:off x="5662465" y="2756491"/>
                <a:ext cx="698578" cy="844314"/>
              </a:xfrm>
              <a:custGeom>
                <a:avLst/>
                <a:gdLst>
                  <a:gd name="connsiteX0" fmla="*/ 0 w 698578"/>
                  <a:gd name="connsiteY0" fmla="*/ 844314 h 844314"/>
                  <a:gd name="connsiteX1" fmla="*/ 443001 w 698578"/>
                  <a:gd name="connsiteY1" fmla="*/ 105979 h 844314"/>
                  <a:gd name="connsiteX2" fmla="*/ 698578 w 698578"/>
                  <a:gd name="connsiteY2" fmla="*/ 20786 h 84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78" h="844314">
                    <a:moveTo>
                      <a:pt x="0" y="844314"/>
                    </a:moveTo>
                    <a:cubicBezTo>
                      <a:pt x="163285" y="543774"/>
                      <a:pt x="326571" y="243234"/>
                      <a:pt x="443001" y="105979"/>
                    </a:cubicBezTo>
                    <a:cubicBezTo>
                      <a:pt x="559431" y="-31276"/>
                      <a:pt x="629004" y="-5245"/>
                      <a:pt x="698578" y="2078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896A271-6316-45D3-BC02-F58D8F769EC3}"/>
                  </a:ext>
                </a:extLst>
              </p:cNvPr>
              <p:cNvSpPr/>
              <p:nvPr/>
            </p:nvSpPr>
            <p:spPr>
              <a:xfrm>
                <a:off x="6202017" y="2712569"/>
                <a:ext cx="380579" cy="884501"/>
              </a:xfrm>
              <a:custGeom>
                <a:avLst/>
                <a:gdLst>
                  <a:gd name="connsiteX0" fmla="*/ 159026 w 380579"/>
                  <a:gd name="connsiteY0" fmla="*/ 76067 h 884501"/>
                  <a:gd name="connsiteX1" fmla="*/ 380527 w 380579"/>
                  <a:gd name="connsiteY1" fmla="*/ 64708 h 884501"/>
                  <a:gd name="connsiteX2" fmla="*/ 141988 w 380579"/>
                  <a:gd name="connsiteY2" fmla="*/ 774646 h 884501"/>
                  <a:gd name="connsiteX3" fmla="*/ 0 w 380579"/>
                  <a:gd name="connsiteY3" fmla="*/ 871197 h 88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579" h="884501">
                    <a:moveTo>
                      <a:pt x="159026" y="76067"/>
                    </a:moveTo>
                    <a:cubicBezTo>
                      <a:pt x="271196" y="12172"/>
                      <a:pt x="383367" y="-51722"/>
                      <a:pt x="380527" y="64708"/>
                    </a:cubicBezTo>
                    <a:cubicBezTo>
                      <a:pt x="377687" y="181138"/>
                      <a:pt x="205409" y="640231"/>
                      <a:pt x="141988" y="774646"/>
                    </a:cubicBezTo>
                    <a:cubicBezTo>
                      <a:pt x="78567" y="909061"/>
                      <a:pt x="39283" y="890129"/>
                      <a:pt x="0" y="8711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A33DFC2-5239-46AD-8B7F-20F034164BF6}"/>
                  </a:ext>
                </a:extLst>
              </p:cNvPr>
              <p:cNvSpPr/>
              <p:nvPr/>
            </p:nvSpPr>
            <p:spPr>
              <a:xfrm>
                <a:off x="7020678" y="3192971"/>
                <a:ext cx="431642" cy="242875"/>
              </a:xfrm>
              <a:prstGeom prst="ellipse">
                <a:avLst/>
              </a:prstGeom>
              <a:noFill/>
              <a:ln w="19050">
                <a:solidFill>
                  <a:srgbClr val="D70C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42475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Solutions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0" y="1192924"/>
            <a:ext cx="8997061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None of our examples worked. Is there a way to cross all 7 bridges without crossing any of them twice?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2647764" y="40057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A</a:t>
            </a:r>
          </a:p>
        </p:txBody>
      </p:sp>
      <p:grpSp>
        <p:nvGrpSpPr>
          <p:cNvPr id="5" name="Group 4" descr="This is an image of a simplified map of Konigsberg, with vertices to indicate the different locations. ">
            <a:extLst>
              <a:ext uri="{FF2B5EF4-FFF2-40B4-BE49-F238E27FC236}">
                <a16:creationId xmlns:a16="http://schemas.microsoft.com/office/drawing/2014/main" id="{6F6FE228-B0B1-4C59-8BF9-499DA11774B5}"/>
              </a:ext>
            </a:extLst>
          </p:cNvPr>
          <p:cNvGrpSpPr/>
          <p:nvPr/>
        </p:nvGrpSpPr>
        <p:grpSpPr>
          <a:xfrm>
            <a:off x="755576" y="1776221"/>
            <a:ext cx="6998350" cy="2686142"/>
            <a:chOff x="755576" y="1776221"/>
            <a:chExt cx="6998350" cy="2686142"/>
          </a:xfrm>
        </p:grpSpPr>
        <p:pic>
          <p:nvPicPr>
            <p:cNvPr id="7" name="Graphic 6" descr="This is an image of a simplified map of Konigsberg, with vertices to indicate the different locations. ">
              <a:extLst>
                <a:ext uri="{FF2B5EF4-FFF2-40B4-BE49-F238E27FC236}">
                  <a16:creationId xmlns:a16="http://schemas.microsoft.com/office/drawing/2014/main" id="{58646202-714F-4E42-8300-ED2DDA80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55576" y="1779662"/>
              <a:ext cx="6998350" cy="268270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E390B-40A3-439F-901C-017055378540}"/>
                </a:ext>
              </a:extLst>
            </p:cNvPr>
            <p:cNvSpPr/>
            <p:nvPr/>
          </p:nvSpPr>
          <p:spPr>
            <a:xfrm>
              <a:off x="2483768" y="3972193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2A663E-E5B2-424C-ABEA-73EDE2AEC95B}"/>
                </a:ext>
              </a:extLst>
            </p:cNvPr>
            <p:cNvSpPr/>
            <p:nvPr/>
          </p:nvSpPr>
          <p:spPr>
            <a:xfrm>
              <a:off x="3490156" y="1776221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58550E-A296-499F-AE47-17263A7AEDF8}"/>
                </a:ext>
              </a:extLst>
            </p:cNvPr>
            <p:cNvSpPr/>
            <p:nvPr/>
          </p:nvSpPr>
          <p:spPr>
            <a:xfrm>
              <a:off x="6300192" y="2985553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C7FC6D-AB06-4C36-BA89-EBCED3CAC6D0}"/>
                </a:ext>
              </a:extLst>
            </p:cNvPr>
            <p:cNvSpPr/>
            <p:nvPr/>
          </p:nvSpPr>
          <p:spPr>
            <a:xfrm>
              <a:off x="3923928" y="2648520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268110-D300-4FA0-9261-C39A0AFA2E2B}"/>
              </a:ext>
            </a:extLst>
          </p:cNvPr>
          <p:cNvSpPr txBox="1"/>
          <p:nvPr/>
        </p:nvSpPr>
        <p:spPr>
          <a:xfrm>
            <a:off x="4079805" y="265611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07D06-E937-454C-A760-5776D359274D}"/>
              </a:ext>
            </a:extLst>
          </p:cNvPr>
          <p:cNvSpPr txBox="1"/>
          <p:nvPr/>
        </p:nvSpPr>
        <p:spPr>
          <a:xfrm>
            <a:off x="3659317" y="177966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B0463-845D-453A-A4D9-664AA73B0982}"/>
              </a:ext>
            </a:extLst>
          </p:cNvPr>
          <p:cNvSpPr txBox="1"/>
          <p:nvPr/>
        </p:nvSpPr>
        <p:spPr>
          <a:xfrm>
            <a:off x="6464994" y="299556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235421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Network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0" y="1192924"/>
            <a:ext cx="8997061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Would it be easier to investigate this if it were a network?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2966013" y="37589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A</a:t>
            </a:r>
          </a:p>
        </p:txBody>
      </p:sp>
      <p:grpSp>
        <p:nvGrpSpPr>
          <p:cNvPr id="5" name="Group 4" descr="This is an image of a simplified map of Konigsberg, with vertices to indicate the different locations. ">
            <a:extLst>
              <a:ext uri="{FF2B5EF4-FFF2-40B4-BE49-F238E27FC236}">
                <a16:creationId xmlns:a16="http://schemas.microsoft.com/office/drawing/2014/main" id="{EDF906C8-05EE-41F8-985F-D5F1176C8F4E}"/>
              </a:ext>
            </a:extLst>
          </p:cNvPr>
          <p:cNvGrpSpPr/>
          <p:nvPr/>
        </p:nvGrpSpPr>
        <p:grpSpPr>
          <a:xfrm>
            <a:off x="845082" y="1962453"/>
            <a:ext cx="5455110" cy="2499910"/>
            <a:chOff x="845082" y="1962453"/>
            <a:chExt cx="5455110" cy="2499910"/>
          </a:xfrm>
        </p:grpSpPr>
        <p:pic>
          <p:nvPicPr>
            <p:cNvPr id="7" name="Graphic 6" descr="This is an image of a simplified map of Konigsberg, with vertices to indicate the different locations. ">
              <a:extLst>
                <a:ext uri="{FF2B5EF4-FFF2-40B4-BE49-F238E27FC236}">
                  <a16:creationId xmlns:a16="http://schemas.microsoft.com/office/drawing/2014/main" id="{58646202-714F-4E42-8300-ED2DDA80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45082" y="2226514"/>
              <a:ext cx="5455110" cy="223584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E390B-40A3-439F-901C-017055378540}"/>
                </a:ext>
              </a:extLst>
            </p:cNvPr>
            <p:cNvSpPr/>
            <p:nvPr/>
          </p:nvSpPr>
          <p:spPr>
            <a:xfrm>
              <a:off x="2783356" y="3734381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2A663E-E5B2-424C-ABEA-73EDE2AEC95B}"/>
                </a:ext>
              </a:extLst>
            </p:cNvPr>
            <p:cNvSpPr/>
            <p:nvPr/>
          </p:nvSpPr>
          <p:spPr>
            <a:xfrm>
              <a:off x="3353272" y="1962453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58550E-A296-499F-AE47-17263A7AEDF8}"/>
                </a:ext>
              </a:extLst>
            </p:cNvPr>
            <p:cNvSpPr/>
            <p:nvPr/>
          </p:nvSpPr>
          <p:spPr>
            <a:xfrm>
              <a:off x="5558408" y="3053282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C7FC6D-AB06-4C36-BA89-EBCED3CAC6D0}"/>
                </a:ext>
              </a:extLst>
            </p:cNvPr>
            <p:cNvSpPr/>
            <p:nvPr/>
          </p:nvSpPr>
          <p:spPr>
            <a:xfrm>
              <a:off x="3352156" y="2908735"/>
              <a:ext cx="144016" cy="1354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268110-D300-4FA0-9261-C39A0AFA2E2B}"/>
              </a:ext>
            </a:extLst>
          </p:cNvPr>
          <p:cNvSpPr txBox="1"/>
          <p:nvPr/>
        </p:nvSpPr>
        <p:spPr>
          <a:xfrm>
            <a:off x="3523037" y="29043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07D06-E937-454C-A760-5776D359274D}"/>
              </a:ext>
            </a:extLst>
          </p:cNvPr>
          <p:cNvSpPr txBox="1"/>
          <p:nvPr/>
        </p:nvSpPr>
        <p:spPr>
          <a:xfrm>
            <a:off x="3517256" y="20301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B0463-845D-453A-A4D9-664AA73B0982}"/>
              </a:ext>
            </a:extLst>
          </p:cNvPr>
          <p:cNvSpPr txBox="1"/>
          <p:nvPr/>
        </p:nvSpPr>
        <p:spPr>
          <a:xfrm>
            <a:off x="5763330" y="30361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FE2505-C0D4-45B4-BF5C-470D193062A6}"/>
              </a:ext>
            </a:extLst>
          </p:cNvPr>
          <p:cNvSpPr txBox="1">
            <a:spLocks/>
          </p:cNvSpPr>
          <p:nvPr/>
        </p:nvSpPr>
        <p:spPr>
          <a:xfrm>
            <a:off x="6362536" y="2758388"/>
            <a:ext cx="2837295" cy="137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001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200020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−"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304496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Montserrat Medium" panose="00000600000000000000" pitchFamily="2" charset="0"/>
              <a:buChar char="»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4506" indent="-104476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Tx/>
              <a:buFont typeface="Courier New" panose="02070309020205020404" pitchFamily="49" charset="0"/>
              <a:buChar char="o"/>
              <a:defRPr sz="105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504515" indent="-100010" algn="l" defTabSz="38575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60817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3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69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44" indent="-96438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What would be the vertices?</a:t>
            </a:r>
          </a:p>
          <a:p>
            <a:pPr marL="0" indent="0" fontAlgn="auto">
              <a:buFont typeface="Arial" panose="020B0604020202020204" pitchFamily="34" charset="0"/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What would be the edges?</a:t>
            </a:r>
          </a:p>
        </p:txBody>
      </p:sp>
    </p:spTree>
    <p:extLst>
      <p:ext uri="{BB962C8B-B14F-4D97-AF65-F5344CB8AC3E}">
        <p14:creationId xmlns:p14="http://schemas.microsoft.com/office/powerpoint/2010/main" val="37649732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Network - Vertices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K</a:t>
            </a:r>
            <a:r>
              <a:rPr lang="az-Cyrl-AZ" dirty="0">
                <a:latin typeface="Montserrat SemiBold"/>
              </a:rPr>
              <a:t>ӧ</a:t>
            </a:r>
            <a:r>
              <a:rPr lang="en-AU" dirty="0" err="1">
                <a:latin typeface="Montserrat SemiBold"/>
              </a:rPr>
              <a:t>nigsberg</a:t>
            </a:r>
            <a:r>
              <a:rPr lang="en-AU" dirty="0">
                <a:latin typeface="Montserrat SemiBold"/>
              </a:rPr>
              <a:t> Bridges Problem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5730DC7-9017-46EB-B830-C9A9CE256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0" y="1192924"/>
            <a:ext cx="8997061" cy="325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vertices would be the different land spaces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0947D-DC4A-41FE-A7BA-09BEB9E4AAB2}"/>
              </a:ext>
            </a:extLst>
          </p:cNvPr>
          <p:cNvSpPr txBox="1"/>
          <p:nvPr/>
        </p:nvSpPr>
        <p:spPr>
          <a:xfrm>
            <a:off x="3380671" y="41372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A</a:t>
            </a:r>
          </a:p>
        </p:txBody>
      </p:sp>
      <p:grpSp>
        <p:nvGrpSpPr>
          <p:cNvPr id="5" name="Group 4" descr="This is an image of a simplified map of Konigsberg, with vertices to indicate the different locations. ">
            <a:extLst>
              <a:ext uri="{FF2B5EF4-FFF2-40B4-BE49-F238E27FC236}">
                <a16:creationId xmlns:a16="http://schemas.microsoft.com/office/drawing/2014/main" id="{0A9B5225-B54A-4F2B-980F-0F86E63B6B66}"/>
              </a:ext>
            </a:extLst>
          </p:cNvPr>
          <p:cNvGrpSpPr/>
          <p:nvPr/>
        </p:nvGrpSpPr>
        <p:grpSpPr>
          <a:xfrm>
            <a:off x="977364" y="1656293"/>
            <a:ext cx="5455110" cy="2916530"/>
            <a:chOff x="977364" y="1656293"/>
            <a:chExt cx="5455110" cy="2916530"/>
          </a:xfrm>
        </p:grpSpPr>
        <p:pic>
          <p:nvPicPr>
            <p:cNvPr id="7" name="Graphic 6" descr="This is an image of a simplified map of Konigsberg, with vertices to indicate the different locations. ">
              <a:extLst>
                <a:ext uri="{FF2B5EF4-FFF2-40B4-BE49-F238E27FC236}">
                  <a16:creationId xmlns:a16="http://schemas.microsoft.com/office/drawing/2014/main" id="{58646202-714F-4E42-8300-ED2DDA80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77364" y="2235369"/>
              <a:ext cx="5455110" cy="223584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DE390B-40A3-439F-901C-017055378540}"/>
                </a:ext>
              </a:extLst>
            </p:cNvPr>
            <p:cNvSpPr/>
            <p:nvPr/>
          </p:nvSpPr>
          <p:spPr>
            <a:xfrm>
              <a:off x="3186425" y="4007262"/>
              <a:ext cx="601288" cy="5655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2A663E-E5B2-424C-ABEA-73EDE2AEC95B}"/>
                </a:ext>
              </a:extLst>
            </p:cNvPr>
            <p:cNvSpPr/>
            <p:nvPr/>
          </p:nvSpPr>
          <p:spPr>
            <a:xfrm>
              <a:off x="3252189" y="1656293"/>
              <a:ext cx="585682" cy="5508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58550E-A296-499F-AE47-17263A7AEDF8}"/>
                </a:ext>
              </a:extLst>
            </p:cNvPr>
            <p:cNvSpPr/>
            <p:nvPr/>
          </p:nvSpPr>
          <p:spPr>
            <a:xfrm>
              <a:off x="5553552" y="2800187"/>
              <a:ext cx="613439" cy="5769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C7FC6D-AB06-4C36-BA89-EBCED3CAC6D0}"/>
                </a:ext>
              </a:extLst>
            </p:cNvPr>
            <p:cNvSpPr/>
            <p:nvPr/>
          </p:nvSpPr>
          <p:spPr>
            <a:xfrm>
              <a:off x="3194228" y="2743120"/>
              <a:ext cx="585683" cy="5508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268110-D300-4FA0-9261-C39A0AFA2E2B}"/>
              </a:ext>
            </a:extLst>
          </p:cNvPr>
          <p:cNvSpPr txBox="1"/>
          <p:nvPr/>
        </p:nvSpPr>
        <p:spPr>
          <a:xfrm>
            <a:off x="3380671" y="28616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07D06-E937-454C-A760-5776D359274D}"/>
              </a:ext>
            </a:extLst>
          </p:cNvPr>
          <p:cNvSpPr txBox="1"/>
          <p:nvPr/>
        </p:nvSpPr>
        <p:spPr>
          <a:xfrm>
            <a:off x="3444563" y="17754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B0463-845D-453A-A4D9-664AA73B0982}"/>
              </a:ext>
            </a:extLst>
          </p:cNvPr>
          <p:cNvSpPr txBox="1"/>
          <p:nvPr/>
        </p:nvSpPr>
        <p:spPr>
          <a:xfrm>
            <a:off x="5740259" y="2924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5402115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Hsie network meeting – Narara valley&amp;quot;&quot;/&gt;&lt;property id=&quot;20307&quot; value=&quot;263&quot;/&gt;&lt;/object&gt;&lt;object type=&quot;3&quot; unique_id=&quot;10012&quot;&gt;&lt;property id=&quot;20148&quot; value=&quot;5&quot;/&gt;&lt;property id=&quot;20300&quot; value=&quot;Slide 6 - &amp;quot;Teaching and Learning Curriculum Website&amp;quot;&quot;/&gt;&lt;property id=&quot;20307&quot; value=&quot;288&quot;/&gt;&lt;/object&gt;&lt;object type=&quot;3&quot; unique_id=&quot;10015&quot;&gt;&lt;property id=&quot;20148&quot; value=&quot;5&quot;/&gt;&lt;property id=&quot;20300&quot; value=&quot;Slide 17 - &amp;quot;Extras&amp;quot;&quot;/&gt;&lt;property id=&quot;20307&quot; value=&quot;280&quot;/&gt;&lt;/object&gt;&lt;object type=&quot;3&quot; unique_id=&quot;10128&quot;&gt;&lt;property id=&quot;20148&quot; value=&quot;5&quot;/&gt;&lt;property id=&quot;20300&quot; value=&quot;Slide 1 - &amp;quot;Hsie network meeting – Narara valley&amp;quot;&quot;/&gt;&lt;property id=&quot;20307&quot; value=&quot;310&quot;/&gt;&lt;/object&gt;&lt;object type=&quot;3&quot; unique_id=&quot;10143&quot;&gt;&lt;property id=&quot;20148&quot; value=&quot;5&quot;/&gt;&lt;property id=&quot;20300&quot; value=&quot;Slide 3 - &amp;quot;Secondary education hsie update&amp;quot;&quot;/&gt;&lt;property id=&quot;20307&quot; value=&quot;339&quot;/&gt;&lt;/object&gt;&lt;object type=&quot;3&quot; unique_id=&quot;10144&quot;&gt;&lt;property id=&quot;20148&quot; value=&quot;5&quot;/&gt;&lt;property id=&quot;20300&quot; value=&quot;Slide 4 - &amp;quot;Aboriginal and Torres Strait Islander histories and cultures grant initiative&amp;quot;&quot;/&gt;&lt;property id=&quot;20307&quot; value=&quot;341&quot;/&gt;&lt;/object&gt;&lt;object type=&quot;3&quot; unique_id=&quot;10145&quot;&gt;&lt;property id=&quot;20148&quot; value=&quot;5&quot;/&gt;&lt;property id=&quot;20300&quot; value=&quot;Slide 5 - &amp;quot;HSIE Newsletter&amp;quot;&quot;/&gt;&lt;property id=&quot;20307&quot; value=&quot;340&quot;/&gt;&lt;/object&gt;&lt;object type=&quot;3&quot; unique_id=&quot;10146&quot;&gt;&lt;property id=&quot;20148&quot; value=&quot;5&quot;/&gt;&lt;property id=&quot;20300&quot; value=&quot;Slide 7 - &amp;quot;Teaching and learning curriculum website&amp;quot;&quot;/&gt;&lt;property id=&quot;20307&quot; value=&quot;332&quot;/&gt;&lt;/object&gt;&lt;object type=&quot;3&quot; unique_id=&quot;10147&quot;&gt;&lt;property id=&quot;20148&quot; value=&quot;5&quot;/&gt;&lt;property id=&quot;20300&quot; value=&quot;Slide 8 - &amp;quot;HSIE 7-12 in 2018&amp;quot;&quot;/&gt;&lt;property id=&quot;20307&quot; value=&quot;338&quot;/&gt;&lt;/object&gt;&lt;object type=&quot;3&quot; unique_id=&quot;10148&quot;&gt;&lt;property id=&quot;20148&quot; value=&quot;5&quot;/&gt;&lt;property id=&quot;20300&quot; value=&quot;Slide 9 - &amp;quot;Resources – new for Semester 1 2018&amp;quot;&quot;/&gt;&lt;property id=&quot;20307&quot; value=&quot;333&quot;/&gt;&lt;/object&gt;&lt;object type=&quot;3&quot; unique_id=&quot;10149&quot;&gt;&lt;property id=&quot;20148&quot; value=&quot;5&quot;/&gt;&lt;property id=&quot;20300&quot; value=&quot;Slide 10 - &amp;quot;Terminology in history k-10&amp;quot;&quot;/&gt;&lt;property id=&quot;20307&quot; value=&quot;335&quot;/&gt;&lt;/object&gt;&lt;object type=&quot;3&quot; unique_id=&quot;10150&quot;&gt;&lt;property id=&quot;20148&quot; value=&quot;5&quot;/&gt;&lt;property id=&quot;20300&quot; value=&quot;Slide 11 - &amp;quot;Terminology in geography k-10&amp;quot;&quot;/&gt;&lt;property id=&quot;20307&quot; value=&quot;334&quot;/&gt;&lt;/object&gt;&lt;object type=&quot;3&quot; unique_id=&quot;10151&quot;&gt;&lt;property id=&quot;20148&quot; value=&quot;5&quot;/&gt;&lt;property id=&quot;20300&quot; value=&quot;Slide 12 - &amp;quot;STAGE 6 HISTORY – MeSH PROJECT&amp;quot;&quot;/&gt;&lt;property id=&quot;20307&quot; value=&quot;342&quot;/&gt;&lt;/object&gt;&lt;object type=&quot;3&quot; unique_id=&quot;10152&quot;&gt;&lt;property id=&quot;20148&quot; value=&quot;5&quot;/&gt;&lt;property id=&quot;20300&quot; value=&quot;Slide 13 - &amp;quot;STAGE 6 HISTORY – MeSH PROJECT&amp;quot;&quot;/&gt;&lt;property id=&quot;20307&quot; value=&quot;346&quot;/&gt;&lt;/object&gt;&lt;object type=&quot;3&quot; unique_id=&quot;10153&quot;&gt;&lt;property id=&quot;20148&quot; value=&quot;5&quot;/&gt;&lt;property id=&quot;20300&quot; value=&quot;Slide 14 - &amp;quot;History - mEsh project  &amp;quot;&quot;/&gt;&lt;property id=&quot;20307&quot; value=&quot;347&quot;/&gt;&lt;/object&gt;&lt;object type=&quot;3&quot; unique_id=&quot;10154&quot;&gt;&lt;property id=&quot;20148&quot; value=&quot;5&quot;/&gt;&lt;property id=&quot;20300&quot; value=&quot;Slide 15 - &amp;quot;A Guide to using picture books in history&amp;quot;&quot;/&gt;&lt;property id=&quot;20307&quot; value=&quot;348&quot;/&gt;&lt;/object&gt;&lt;object type=&quot;3&quot; unique_id=&quot;10155&quot;&gt;&lt;property id=&quot;20148&quot; value=&quot;5&quot;/&gt;&lt;property id=&quot;20300&quot; value=&quot;Slide 16 - &amp;quot;Using picture books for intercultural understanding&amp;quot;&quot;/&gt;&lt;property id=&quot;20307&quot; value=&quot;349&quot;/&gt;&lt;/object&gt;&lt;object type=&quot;3&quot; unique_id=&quot;10156&quot;&gt;&lt;property id=&quot;20148&quot; value=&quot;5&quot;/&gt;&lt;property id=&quot;20300&quot; value=&quot;Slide 18 - &amp;quot;Questions&amp;quot;&quot;/&gt;&lt;property id=&quot;20307&quot; value=&quot;3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standard_V2" id="{162636CB-DEDF-1B48-B577-F03BA5CCDE48}" vid="{B0582155-A0F6-D44F-8DCE-C5F290BF8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B57D06BEA83488E102467783CB60D" ma:contentTypeVersion="13" ma:contentTypeDescription="Create a new document." ma:contentTypeScope="" ma:versionID="84eca34ef204cb9cf9287e2e048d1066">
  <xsd:schema xmlns:xsd="http://www.w3.org/2001/XMLSchema" xmlns:xs="http://www.w3.org/2001/XMLSchema" xmlns:p="http://schemas.microsoft.com/office/2006/metadata/properties" xmlns:ns3="02777ac0-bca4-49b9-b304-d2b7eff515d1" xmlns:ns4="33c16299-9e76-4446-b84b-eefe81b91f72" targetNamespace="http://schemas.microsoft.com/office/2006/metadata/properties" ma:root="true" ma:fieldsID="f8d85e542eeb9bafddc4e5c50f779c86" ns3:_="" ns4:_="">
    <xsd:import namespace="02777ac0-bca4-49b9-b304-d2b7eff515d1"/>
    <xsd:import namespace="33c16299-9e76-4446-b84b-eefe81b91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77ac0-bca4-49b9-b304-d2b7eff51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16299-9e76-4446-b84b-eefe81b91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6BAE3E-2532-4080-BB40-49074CD53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77ac0-bca4-49b9-b304-d2b7eff515d1"/>
    <ds:schemaRef ds:uri="33c16299-9e76-4446-b84b-eefe81b91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59F769-ED2E-406D-BB1E-57A71449C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C1F31-F65A-4191-A82E-F6AC78D9DE39}">
  <ds:schemaRefs>
    <ds:schemaRef ds:uri="http://schemas.microsoft.com/office/infopath/2007/PartnerControls"/>
    <ds:schemaRef ds:uri="http://purl.org/dc/terms/"/>
    <ds:schemaRef ds:uri="33c16299-9e76-4446-b84b-eefe81b91f7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2777ac0-bca4-49b9-b304-d2b7eff515d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On-screen Show (16:9)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Montserrat</vt:lpstr>
      <vt:lpstr>Montserrat Light</vt:lpstr>
      <vt:lpstr>Montserrat Medium</vt:lpstr>
      <vt:lpstr>Montserrat SemiBold</vt:lpstr>
      <vt:lpstr>Wingdings</vt:lpstr>
      <vt:lpstr>Office Theme</vt:lpstr>
      <vt:lpstr>1_Office Theme</vt:lpstr>
      <vt:lpstr>Konigsberg Bridges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  <vt:lpstr>Kӧnigsberg Bridges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Konigsberg bridges problem</dc:title>
  <dc:creator>NSW Department of Education</dc:creator>
  <cp:keywords>Stage 6</cp:keywords>
  <cp:lastModifiedBy>Vas Ratusau</cp:lastModifiedBy>
  <cp:revision>2</cp:revision>
  <dcterms:created xsi:type="dcterms:W3CDTF">2021-02-16T22:35:37Z</dcterms:created>
  <dcterms:modified xsi:type="dcterms:W3CDTF">2021-02-16T22:36:51Z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0x010100CEDB57D06BEA83488E102467783CB60D</vt:lpwstr>
  </property>
</Properties>
</file>