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93" r:id="rId5"/>
  </p:sldMasterIdLst>
  <p:notesMasterIdLst>
    <p:notesMasterId r:id="rId35"/>
  </p:notesMasterIdLst>
  <p:handoutMasterIdLst>
    <p:handoutMasterId r:id="rId36"/>
  </p:handoutMasterIdLst>
  <p:sldIdLst>
    <p:sldId id="355" r:id="rId6"/>
    <p:sldId id="370" r:id="rId7"/>
    <p:sldId id="374" r:id="rId8"/>
    <p:sldId id="392" r:id="rId9"/>
    <p:sldId id="375" r:id="rId10"/>
    <p:sldId id="376" r:id="rId11"/>
    <p:sldId id="377" r:id="rId12"/>
    <p:sldId id="378" r:id="rId13"/>
    <p:sldId id="379" r:id="rId14"/>
    <p:sldId id="388" r:id="rId15"/>
    <p:sldId id="389" r:id="rId16"/>
    <p:sldId id="380" r:id="rId17"/>
    <p:sldId id="382" r:id="rId18"/>
    <p:sldId id="383" r:id="rId19"/>
    <p:sldId id="384" r:id="rId20"/>
    <p:sldId id="385" r:id="rId21"/>
    <p:sldId id="386" r:id="rId22"/>
    <p:sldId id="387" r:id="rId23"/>
    <p:sldId id="390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393" r:id="rId34"/>
  </p:sldIdLst>
  <p:sldSz cx="9144000" cy="5143500" type="screen16x9"/>
  <p:notesSz cx="6805613" cy="9939338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968"/>
    <a:srgbClr val="00B178"/>
    <a:srgbClr val="000000"/>
    <a:srgbClr val="FFFFFF"/>
    <a:srgbClr val="00ABC3"/>
    <a:srgbClr val="E7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0" autoAdjust="0"/>
    <p:restoredTop sz="88076" autoAdjust="0"/>
  </p:normalViewPr>
  <p:slideViewPr>
    <p:cSldViewPr snapToObjects="1">
      <p:cViewPr varScale="1">
        <p:scale>
          <a:sx n="138" d="100"/>
          <a:sy n="138" d="100"/>
        </p:scale>
        <p:origin x="104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036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Warry" userId="5ab19190-45eb-451d-9cfd-22a74a47fb34" providerId="ADAL" clId="{67571D8E-1FF7-405C-80CC-4CBEB37C2A0E}"/>
    <pc:docChg chg="modSld">
      <pc:chgData name="Sarah Warry" userId="5ab19190-45eb-451d-9cfd-22a74a47fb34" providerId="ADAL" clId="{67571D8E-1FF7-405C-80CC-4CBEB37C2A0E}" dt="2020-10-28T03:54:50.294" v="2547" actId="962"/>
      <pc:docMkLst>
        <pc:docMk/>
      </pc:docMkLst>
      <pc:sldChg chg="modSp">
        <pc:chgData name="Sarah Warry" userId="5ab19190-45eb-451d-9cfd-22a74a47fb34" providerId="ADAL" clId="{67571D8E-1FF7-405C-80CC-4CBEB37C2A0E}" dt="2020-10-28T02:38:21.032" v="123" actId="962"/>
        <pc:sldMkLst>
          <pc:docMk/>
          <pc:sldMk cId="2896005559" sldId="370"/>
        </pc:sldMkLst>
        <pc:picChg chg="mod">
          <ac:chgData name="Sarah Warry" userId="5ab19190-45eb-451d-9cfd-22a74a47fb34" providerId="ADAL" clId="{67571D8E-1FF7-405C-80CC-4CBEB37C2A0E}" dt="2020-10-28T02:38:21.032" v="123" actId="962"/>
          <ac:picMkLst>
            <pc:docMk/>
            <pc:sldMk cId="2896005559" sldId="370"/>
            <ac:picMk id="9" creationId="{93A5FC20-A5E5-4712-A038-E6776C91FCCD}"/>
          </ac:picMkLst>
        </pc:picChg>
      </pc:sldChg>
      <pc:sldChg chg="modSp">
        <pc:chgData name="Sarah Warry" userId="5ab19190-45eb-451d-9cfd-22a74a47fb34" providerId="ADAL" clId="{67571D8E-1FF7-405C-80CC-4CBEB37C2A0E}" dt="2020-10-28T02:40:03.056" v="279" actId="962"/>
        <pc:sldMkLst>
          <pc:docMk/>
          <pc:sldMk cId="3240418758" sldId="374"/>
        </pc:sldMkLst>
        <pc:picChg chg="mod">
          <ac:chgData name="Sarah Warry" userId="5ab19190-45eb-451d-9cfd-22a74a47fb34" providerId="ADAL" clId="{67571D8E-1FF7-405C-80CC-4CBEB37C2A0E}" dt="2020-10-28T02:38:38.577" v="159" actId="962"/>
          <ac:picMkLst>
            <pc:docMk/>
            <pc:sldMk cId="3240418758" sldId="374"/>
            <ac:picMk id="8" creationId="{79E9CA7F-D7C0-4A79-88C7-E4C48EFBC82F}"/>
          </ac:picMkLst>
        </pc:picChg>
        <pc:picChg chg="mod">
          <ac:chgData name="Sarah Warry" userId="5ab19190-45eb-451d-9cfd-22a74a47fb34" providerId="ADAL" clId="{67571D8E-1FF7-405C-80CC-4CBEB37C2A0E}" dt="2020-10-28T02:39:22.202" v="203" actId="962"/>
          <ac:picMkLst>
            <pc:docMk/>
            <pc:sldMk cId="3240418758" sldId="374"/>
            <ac:picMk id="12" creationId="{93A3F4AC-213F-442F-9825-983F317C1D92}"/>
          </ac:picMkLst>
        </pc:picChg>
        <pc:picChg chg="mod">
          <ac:chgData name="Sarah Warry" userId="5ab19190-45eb-451d-9cfd-22a74a47fb34" providerId="ADAL" clId="{67571D8E-1FF7-405C-80CC-4CBEB37C2A0E}" dt="2020-10-28T02:39:33.806" v="221" actId="962"/>
          <ac:picMkLst>
            <pc:docMk/>
            <pc:sldMk cId="3240418758" sldId="374"/>
            <ac:picMk id="15" creationId="{B12A5CEC-E9BA-4055-AAB0-EEFDA342EA78}"/>
          </ac:picMkLst>
        </pc:picChg>
        <pc:picChg chg="mod">
          <ac:chgData name="Sarah Warry" userId="5ab19190-45eb-451d-9cfd-22a74a47fb34" providerId="ADAL" clId="{67571D8E-1FF7-405C-80CC-4CBEB37C2A0E}" dt="2020-10-28T02:39:43.180" v="241" actId="962"/>
          <ac:picMkLst>
            <pc:docMk/>
            <pc:sldMk cId="3240418758" sldId="374"/>
            <ac:picMk id="20" creationId="{18B6C176-E62B-436B-AF75-A329C5608299}"/>
          </ac:picMkLst>
        </pc:picChg>
        <pc:picChg chg="mod">
          <ac:chgData name="Sarah Warry" userId="5ab19190-45eb-451d-9cfd-22a74a47fb34" providerId="ADAL" clId="{67571D8E-1FF7-405C-80CC-4CBEB37C2A0E}" dt="2020-10-28T02:39:52.928" v="259" actId="962"/>
          <ac:picMkLst>
            <pc:docMk/>
            <pc:sldMk cId="3240418758" sldId="374"/>
            <ac:picMk id="23" creationId="{2888CF62-7A09-42A8-91F5-5AF83AC8EEF1}"/>
          </ac:picMkLst>
        </pc:picChg>
        <pc:picChg chg="mod">
          <ac:chgData name="Sarah Warry" userId="5ab19190-45eb-451d-9cfd-22a74a47fb34" providerId="ADAL" clId="{67571D8E-1FF7-405C-80CC-4CBEB37C2A0E}" dt="2020-10-28T02:40:03.056" v="279" actId="962"/>
          <ac:picMkLst>
            <pc:docMk/>
            <pc:sldMk cId="3240418758" sldId="374"/>
            <ac:picMk id="26" creationId="{49084FFD-B334-4F67-B7BD-23EAFE126B49}"/>
          </ac:picMkLst>
        </pc:picChg>
      </pc:sldChg>
      <pc:sldChg chg="modSp">
        <pc:chgData name="Sarah Warry" userId="5ab19190-45eb-451d-9cfd-22a74a47fb34" providerId="ADAL" clId="{67571D8E-1FF7-405C-80CC-4CBEB37C2A0E}" dt="2020-10-28T02:43:08.366" v="563" actId="962"/>
        <pc:sldMkLst>
          <pc:docMk/>
          <pc:sldMk cId="3867022564" sldId="375"/>
        </pc:sldMkLst>
        <pc:picChg chg="mod">
          <ac:chgData name="Sarah Warry" userId="5ab19190-45eb-451d-9cfd-22a74a47fb34" providerId="ADAL" clId="{67571D8E-1FF7-405C-80CC-4CBEB37C2A0E}" dt="2020-10-28T02:42:08.412" v="517" actId="962"/>
          <ac:picMkLst>
            <pc:docMk/>
            <pc:sldMk cId="3867022564" sldId="375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43:08.366" v="563" actId="962"/>
          <ac:picMkLst>
            <pc:docMk/>
            <pc:sldMk cId="3867022564" sldId="375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2:43:38.702" v="631" actId="962"/>
        <pc:sldMkLst>
          <pc:docMk/>
          <pc:sldMk cId="1563179781" sldId="376"/>
        </pc:sldMkLst>
        <pc:picChg chg="mod">
          <ac:chgData name="Sarah Warry" userId="5ab19190-45eb-451d-9cfd-22a74a47fb34" providerId="ADAL" clId="{67571D8E-1FF7-405C-80CC-4CBEB37C2A0E}" dt="2020-10-28T02:43:23.338" v="583" actId="962"/>
          <ac:picMkLst>
            <pc:docMk/>
            <pc:sldMk cId="1563179781" sldId="376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43:27.191" v="585" actId="962"/>
          <ac:picMkLst>
            <pc:docMk/>
            <pc:sldMk cId="1563179781" sldId="376"/>
            <ac:picMk id="14" creationId="{FABCF929-8C7B-411D-AA18-162148D2C8BC}"/>
          </ac:picMkLst>
        </pc:picChg>
        <pc:picChg chg="mod">
          <ac:chgData name="Sarah Warry" userId="5ab19190-45eb-451d-9cfd-22a74a47fb34" providerId="ADAL" clId="{67571D8E-1FF7-405C-80CC-4CBEB37C2A0E}" dt="2020-10-28T02:43:38.702" v="631" actId="962"/>
          <ac:picMkLst>
            <pc:docMk/>
            <pc:sldMk cId="1563179781" sldId="376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2:44:08.050" v="691" actId="962"/>
        <pc:sldMkLst>
          <pc:docMk/>
          <pc:sldMk cId="1089584408" sldId="377"/>
        </pc:sldMkLst>
        <pc:picChg chg="mod">
          <ac:chgData name="Sarah Warry" userId="5ab19190-45eb-451d-9cfd-22a74a47fb34" providerId="ADAL" clId="{67571D8E-1FF7-405C-80CC-4CBEB37C2A0E}" dt="2020-10-28T02:43:47.316" v="637" actId="962"/>
          <ac:picMkLst>
            <pc:docMk/>
            <pc:sldMk cId="1089584408" sldId="377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44:01.607" v="645" actId="962"/>
          <ac:picMkLst>
            <pc:docMk/>
            <pc:sldMk cId="1089584408" sldId="377"/>
            <ac:picMk id="14" creationId="{FABCF929-8C7B-411D-AA18-162148D2C8BC}"/>
          </ac:picMkLst>
        </pc:picChg>
        <pc:picChg chg="mod">
          <ac:chgData name="Sarah Warry" userId="5ab19190-45eb-451d-9cfd-22a74a47fb34" providerId="ADAL" clId="{67571D8E-1FF7-405C-80CC-4CBEB37C2A0E}" dt="2020-10-28T02:43:57.377" v="643" actId="962"/>
          <ac:picMkLst>
            <pc:docMk/>
            <pc:sldMk cId="1089584408" sldId="377"/>
            <ac:picMk id="17" creationId="{82F6DFA5-B08A-4235-8DAF-835A978DB480}"/>
          </ac:picMkLst>
        </pc:picChg>
        <pc:picChg chg="mod">
          <ac:chgData name="Sarah Warry" userId="5ab19190-45eb-451d-9cfd-22a74a47fb34" providerId="ADAL" clId="{67571D8E-1FF7-405C-80CC-4CBEB37C2A0E}" dt="2020-10-28T02:44:08.050" v="691" actId="962"/>
          <ac:picMkLst>
            <pc:docMk/>
            <pc:sldMk cId="1089584408" sldId="377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2:44:40.715" v="753" actId="962"/>
        <pc:sldMkLst>
          <pc:docMk/>
          <pc:sldMk cId="481556529" sldId="378"/>
        </pc:sldMkLst>
        <pc:picChg chg="mod">
          <ac:chgData name="Sarah Warry" userId="5ab19190-45eb-451d-9cfd-22a74a47fb34" providerId="ADAL" clId="{67571D8E-1FF7-405C-80CC-4CBEB37C2A0E}" dt="2020-10-28T02:44:17.129" v="697" actId="962"/>
          <ac:picMkLst>
            <pc:docMk/>
            <pc:sldMk cId="481556529" sldId="378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44:21.719" v="699" actId="962"/>
          <ac:picMkLst>
            <pc:docMk/>
            <pc:sldMk cId="481556529" sldId="378"/>
            <ac:picMk id="14" creationId="{FABCF929-8C7B-411D-AA18-162148D2C8BC}"/>
          </ac:picMkLst>
        </pc:picChg>
        <pc:picChg chg="mod">
          <ac:chgData name="Sarah Warry" userId="5ab19190-45eb-451d-9cfd-22a74a47fb34" providerId="ADAL" clId="{67571D8E-1FF7-405C-80CC-4CBEB37C2A0E}" dt="2020-10-28T02:44:27.420" v="705" actId="962"/>
          <ac:picMkLst>
            <pc:docMk/>
            <pc:sldMk cId="481556529" sldId="378"/>
            <ac:picMk id="17" creationId="{82F6DFA5-B08A-4235-8DAF-835A978DB480}"/>
          </ac:picMkLst>
        </pc:picChg>
        <pc:picChg chg="mod">
          <ac:chgData name="Sarah Warry" userId="5ab19190-45eb-451d-9cfd-22a74a47fb34" providerId="ADAL" clId="{67571D8E-1FF7-405C-80CC-4CBEB37C2A0E}" dt="2020-10-28T02:44:33.883" v="707" actId="962"/>
          <ac:picMkLst>
            <pc:docMk/>
            <pc:sldMk cId="481556529" sldId="378"/>
            <ac:picMk id="18" creationId="{81848B47-DEE6-41AA-81FC-CD0A2A1780B4}"/>
          </ac:picMkLst>
        </pc:picChg>
        <pc:picChg chg="mod">
          <ac:chgData name="Sarah Warry" userId="5ab19190-45eb-451d-9cfd-22a74a47fb34" providerId="ADAL" clId="{67571D8E-1FF7-405C-80CC-4CBEB37C2A0E}" dt="2020-10-28T02:44:40.715" v="753" actId="962"/>
          <ac:picMkLst>
            <pc:docMk/>
            <pc:sldMk cId="481556529" sldId="378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2:45:33.501" v="823" actId="962"/>
        <pc:sldMkLst>
          <pc:docMk/>
          <pc:sldMk cId="1822024988" sldId="379"/>
        </pc:sldMkLst>
        <pc:picChg chg="mod">
          <ac:chgData name="Sarah Warry" userId="5ab19190-45eb-451d-9cfd-22a74a47fb34" providerId="ADAL" clId="{67571D8E-1FF7-405C-80CC-4CBEB37C2A0E}" dt="2020-10-28T02:44:48.234" v="759" actId="962"/>
          <ac:picMkLst>
            <pc:docMk/>
            <pc:sldMk cId="1822024988" sldId="379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45:06.706" v="761" actId="962"/>
          <ac:picMkLst>
            <pc:docMk/>
            <pc:sldMk cId="1822024988" sldId="379"/>
            <ac:picMk id="14" creationId="{FABCF929-8C7B-411D-AA18-162148D2C8BC}"/>
          </ac:picMkLst>
        </pc:picChg>
        <pc:picChg chg="mod">
          <ac:chgData name="Sarah Warry" userId="5ab19190-45eb-451d-9cfd-22a74a47fb34" providerId="ADAL" clId="{67571D8E-1FF7-405C-80CC-4CBEB37C2A0E}" dt="2020-10-28T02:45:12.551" v="767" actId="962"/>
          <ac:picMkLst>
            <pc:docMk/>
            <pc:sldMk cId="1822024988" sldId="379"/>
            <ac:picMk id="17" creationId="{82F6DFA5-B08A-4235-8DAF-835A978DB480}"/>
          </ac:picMkLst>
        </pc:picChg>
        <pc:picChg chg="mod">
          <ac:chgData name="Sarah Warry" userId="5ab19190-45eb-451d-9cfd-22a74a47fb34" providerId="ADAL" clId="{67571D8E-1FF7-405C-80CC-4CBEB37C2A0E}" dt="2020-10-28T02:45:16.875" v="769" actId="962"/>
          <ac:picMkLst>
            <pc:docMk/>
            <pc:sldMk cId="1822024988" sldId="379"/>
            <ac:picMk id="18" creationId="{81848B47-DEE6-41AA-81FC-CD0A2A1780B4}"/>
          </ac:picMkLst>
        </pc:picChg>
        <pc:picChg chg="mod">
          <ac:chgData name="Sarah Warry" userId="5ab19190-45eb-451d-9cfd-22a74a47fb34" providerId="ADAL" clId="{67571D8E-1FF7-405C-80CC-4CBEB37C2A0E}" dt="2020-10-28T02:45:22.619" v="775" actId="962"/>
          <ac:picMkLst>
            <pc:docMk/>
            <pc:sldMk cId="1822024988" sldId="379"/>
            <ac:picMk id="19" creationId="{8424302F-D444-4B9A-A2EA-B5BDCFFF572E}"/>
          </ac:picMkLst>
        </pc:picChg>
        <pc:picChg chg="mod">
          <ac:chgData name="Sarah Warry" userId="5ab19190-45eb-451d-9cfd-22a74a47fb34" providerId="ADAL" clId="{67571D8E-1FF7-405C-80CC-4CBEB37C2A0E}" dt="2020-10-28T02:45:33.501" v="823" actId="962"/>
          <ac:picMkLst>
            <pc:docMk/>
            <pc:sldMk cId="1822024988" sldId="379"/>
            <ac:picMk id="20" creationId="{81A30A6C-0D8C-444C-BFCE-C531D1ED8289}"/>
          </ac:picMkLst>
        </pc:picChg>
        <pc:picChg chg="mod">
          <ac:chgData name="Sarah Warry" userId="5ab19190-45eb-451d-9cfd-22a74a47fb34" providerId="ADAL" clId="{67571D8E-1FF7-405C-80CC-4CBEB37C2A0E}" dt="2020-10-28T02:45:29.163" v="821" actId="962"/>
          <ac:picMkLst>
            <pc:docMk/>
            <pc:sldMk cId="1822024988" sldId="379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2:48:37.476" v="1023" actId="962"/>
        <pc:sldMkLst>
          <pc:docMk/>
          <pc:sldMk cId="564733597" sldId="380"/>
        </pc:sldMkLst>
        <pc:picChg chg="mod">
          <ac:chgData name="Sarah Warry" userId="5ab19190-45eb-451d-9cfd-22a74a47fb34" providerId="ADAL" clId="{67571D8E-1FF7-405C-80CC-4CBEB37C2A0E}" dt="2020-10-28T02:48:30.447" v="977" actId="962"/>
          <ac:picMkLst>
            <pc:docMk/>
            <pc:sldMk cId="564733597" sldId="380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48:37.476" v="1023" actId="962"/>
          <ac:picMkLst>
            <pc:docMk/>
            <pc:sldMk cId="564733597" sldId="380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2:48:59.283" v="1081" actId="962"/>
        <pc:sldMkLst>
          <pc:docMk/>
          <pc:sldMk cId="4109958770" sldId="382"/>
        </pc:sldMkLst>
        <pc:picChg chg="mod">
          <ac:chgData name="Sarah Warry" userId="5ab19190-45eb-451d-9cfd-22a74a47fb34" providerId="ADAL" clId="{67571D8E-1FF7-405C-80CC-4CBEB37C2A0E}" dt="2020-10-28T02:48:44.295" v="1029" actId="962"/>
          <ac:picMkLst>
            <pc:docMk/>
            <pc:sldMk cId="4109958770" sldId="382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48:53.123" v="1075" actId="962"/>
          <ac:picMkLst>
            <pc:docMk/>
            <pc:sldMk cId="4109958770" sldId="382"/>
            <ac:picMk id="22" creationId="{4882F772-4D0D-43E7-9609-60FB3F3EA9E7}"/>
          </ac:picMkLst>
        </pc:picChg>
        <pc:picChg chg="mod">
          <ac:chgData name="Sarah Warry" userId="5ab19190-45eb-451d-9cfd-22a74a47fb34" providerId="ADAL" clId="{67571D8E-1FF7-405C-80CC-4CBEB37C2A0E}" dt="2020-10-28T02:48:59.283" v="1081" actId="962"/>
          <ac:picMkLst>
            <pc:docMk/>
            <pc:sldMk cId="4109958770" sldId="382"/>
            <ac:picMk id="28" creationId="{F1AC798A-8126-434D-B674-F81208E97D44}"/>
          </ac:picMkLst>
        </pc:picChg>
      </pc:sldChg>
      <pc:sldChg chg="modSp">
        <pc:chgData name="Sarah Warry" userId="5ab19190-45eb-451d-9cfd-22a74a47fb34" providerId="ADAL" clId="{67571D8E-1FF7-405C-80CC-4CBEB37C2A0E}" dt="2020-10-28T02:49:27.277" v="1151" actId="962"/>
        <pc:sldMkLst>
          <pc:docMk/>
          <pc:sldMk cId="2005227944" sldId="383"/>
        </pc:sldMkLst>
        <pc:picChg chg="mod">
          <ac:chgData name="Sarah Warry" userId="5ab19190-45eb-451d-9cfd-22a74a47fb34" providerId="ADAL" clId="{67571D8E-1FF7-405C-80CC-4CBEB37C2A0E}" dt="2020-10-28T02:49:07.334" v="1089" actId="962"/>
          <ac:picMkLst>
            <pc:docMk/>
            <pc:sldMk cId="2005227944" sldId="383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49:13.918" v="1135" actId="962"/>
          <ac:picMkLst>
            <pc:docMk/>
            <pc:sldMk cId="2005227944" sldId="383"/>
            <ac:picMk id="22" creationId="{4882F772-4D0D-43E7-9609-60FB3F3EA9E7}"/>
          </ac:picMkLst>
        </pc:picChg>
        <pc:picChg chg="mod">
          <ac:chgData name="Sarah Warry" userId="5ab19190-45eb-451d-9cfd-22a74a47fb34" providerId="ADAL" clId="{67571D8E-1FF7-405C-80CC-4CBEB37C2A0E}" dt="2020-10-28T02:49:20.731" v="1145" actId="962"/>
          <ac:picMkLst>
            <pc:docMk/>
            <pc:sldMk cId="2005227944" sldId="383"/>
            <ac:picMk id="25" creationId="{0D77BDCF-C4B7-4E4B-B877-AC2D109112F8}"/>
          </ac:picMkLst>
        </pc:picChg>
        <pc:picChg chg="mod">
          <ac:chgData name="Sarah Warry" userId="5ab19190-45eb-451d-9cfd-22a74a47fb34" providerId="ADAL" clId="{67571D8E-1FF7-405C-80CC-4CBEB37C2A0E}" dt="2020-10-28T02:49:27.277" v="1151" actId="962"/>
          <ac:picMkLst>
            <pc:docMk/>
            <pc:sldMk cId="2005227944" sldId="383"/>
            <ac:picMk id="28" creationId="{F1AC798A-8126-434D-B674-F81208E97D44}"/>
          </ac:picMkLst>
        </pc:picChg>
      </pc:sldChg>
      <pc:sldChg chg="modSp">
        <pc:chgData name="Sarah Warry" userId="5ab19190-45eb-451d-9cfd-22a74a47fb34" providerId="ADAL" clId="{67571D8E-1FF7-405C-80CC-4CBEB37C2A0E}" dt="2020-10-28T02:50:03.880" v="1223" actId="962"/>
        <pc:sldMkLst>
          <pc:docMk/>
          <pc:sldMk cId="1551191300" sldId="384"/>
        </pc:sldMkLst>
        <pc:picChg chg="mod">
          <ac:chgData name="Sarah Warry" userId="5ab19190-45eb-451d-9cfd-22a74a47fb34" providerId="ADAL" clId="{67571D8E-1FF7-405C-80CC-4CBEB37C2A0E}" dt="2020-10-28T02:49:35.575" v="1157" actId="962"/>
          <ac:picMkLst>
            <pc:docMk/>
            <pc:sldMk cId="1551191300" sldId="384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49:43.025" v="1203" actId="962"/>
          <ac:picMkLst>
            <pc:docMk/>
            <pc:sldMk cId="1551191300" sldId="384"/>
            <ac:picMk id="22" creationId="{4882F772-4D0D-43E7-9609-60FB3F3EA9E7}"/>
          </ac:picMkLst>
        </pc:picChg>
        <pc:picChg chg="mod">
          <ac:chgData name="Sarah Warry" userId="5ab19190-45eb-451d-9cfd-22a74a47fb34" providerId="ADAL" clId="{67571D8E-1FF7-405C-80CC-4CBEB37C2A0E}" dt="2020-10-28T02:49:51.607" v="1213" actId="962"/>
          <ac:picMkLst>
            <pc:docMk/>
            <pc:sldMk cId="1551191300" sldId="384"/>
            <ac:picMk id="25" creationId="{0D77BDCF-C4B7-4E4B-B877-AC2D109112F8}"/>
          </ac:picMkLst>
        </pc:picChg>
        <pc:picChg chg="mod">
          <ac:chgData name="Sarah Warry" userId="5ab19190-45eb-451d-9cfd-22a74a47fb34" providerId="ADAL" clId="{67571D8E-1FF7-405C-80CC-4CBEB37C2A0E}" dt="2020-10-28T02:49:57.543" v="1217" actId="962"/>
          <ac:picMkLst>
            <pc:docMk/>
            <pc:sldMk cId="1551191300" sldId="384"/>
            <ac:picMk id="28" creationId="{F1AC798A-8126-434D-B674-F81208E97D44}"/>
          </ac:picMkLst>
        </pc:picChg>
        <pc:picChg chg="mod">
          <ac:chgData name="Sarah Warry" userId="5ab19190-45eb-451d-9cfd-22a74a47fb34" providerId="ADAL" clId="{67571D8E-1FF7-405C-80CC-4CBEB37C2A0E}" dt="2020-10-28T02:50:03.880" v="1223" actId="962"/>
          <ac:picMkLst>
            <pc:docMk/>
            <pc:sldMk cId="1551191300" sldId="384"/>
            <ac:picMk id="30" creationId="{8DA523B8-4288-4DC5-846D-0EE5AE4F0196}"/>
          </ac:picMkLst>
        </pc:picChg>
      </pc:sldChg>
      <pc:sldChg chg="modSp">
        <pc:chgData name="Sarah Warry" userId="5ab19190-45eb-451d-9cfd-22a74a47fb34" providerId="ADAL" clId="{67571D8E-1FF7-405C-80CC-4CBEB37C2A0E}" dt="2020-10-28T02:50:47.456" v="1303" actId="962"/>
        <pc:sldMkLst>
          <pc:docMk/>
          <pc:sldMk cId="950771568" sldId="385"/>
        </pc:sldMkLst>
        <pc:picChg chg="mod">
          <ac:chgData name="Sarah Warry" userId="5ab19190-45eb-451d-9cfd-22a74a47fb34" providerId="ADAL" clId="{67571D8E-1FF7-405C-80CC-4CBEB37C2A0E}" dt="2020-10-28T02:50:12.913" v="1229" actId="962"/>
          <ac:picMkLst>
            <pc:docMk/>
            <pc:sldMk cId="950771568" sldId="385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50:20.743" v="1279" actId="962"/>
          <ac:picMkLst>
            <pc:docMk/>
            <pc:sldMk cId="950771568" sldId="385"/>
            <ac:picMk id="22" creationId="{4882F772-4D0D-43E7-9609-60FB3F3EA9E7}"/>
          </ac:picMkLst>
        </pc:picChg>
        <pc:picChg chg="mod">
          <ac:chgData name="Sarah Warry" userId="5ab19190-45eb-451d-9cfd-22a74a47fb34" providerId="ADAL" clId="{67571D8E-1FF7-405C-80CC-4CBEB37C2A0E}" dt="2020-10-28T02:50:28.166" v="1289" actId="962"/>
          <ac:picMkLst>
            <pc:docMk/>
            <pc:sldMk cId="950771568" sldId="385"/>
            <ac:picMk id="25" creationId="{0D77BDCF-C4B7-4E4B-B877-AC2D109112F8}"/>
          </ac:picMkLst>
        </pc:picChg>
        <pc:picChg chg="mod">
          <ac:chgData name="Sarah Warry" userId="5ab19190-45eb-451d-9cfd-22a74a47fb34" providerId="ADAL" clId="{67571D8E-1FF7-405C-80CC-4CBEB37C2A0E}" dt="2020-10-28T02:50:33.762" v="1293" actId="962"/>
          <ac:picMkLst>
            <pc:docMk/>
            <pc:sldMk cId="950771568" sldId="385"/>
            <ac:picMk id="28" creationId="{F1AC798A-8126-434D-B674-F81208E97D44}"/>
          </ac:picMkLst>
        </pc:picChg>
        <pc:picChg chg="mod">
          <ac:chgData name="Sarah Warry" userId="5ab19190-45eb-451d-9cfd-22a74a47fb34" providerId="ADAL" clId="{67571D8E-1FF7-405C-80CC-4CBEB37C2A0E}" dt="2020-10-28T02:50:41.155" v="1299" actId="962"/>
          <ac:picMkLst>
            <pc:docMk/>
            <pc:sldMk cId="950771568" sldId="385"/>
            <ac:picMk id="30" creationId="{8DA523B8-4288-4DC5-846D-0EE5AE4F0196}"/>
          </ac:picMkLst>
        </pc:picChg>
        <pc:picChg chg="mod">
          <ac:chgData name="Sarah Warry" userId="5ab19190-45eb-451d-9cfd-22a74a47fb34" providerId="ADAL" clId="{67571D8E-1FF7-405C-80CC-4CBEB37C2A0E}" dt="2020-10-28T02:50:47.456" v="1303" actId="962"/>
          <ac:picMkLst>
            <pc:docMk/>
            <pc:sldMk cId="950771568" sldId="385"/>
            <ac:picMk id="32" creationId="{37AB3032-B9F6-4436-B677-0A9670302C4A}"/>
          </ac:picMkLst>
        </pc:picChg>
      </pc:sldChg>
      <pc:sldChg chg="modSp">
        <pc:chgData name="Sarah Warry" userId="5ab19190-45eb-451d-9cfd-22a74a47fb34" providerId="ADAL" clId="{67571D8E-1FF7-405C-80CC-4CBEB37C2A0E}" dt="2020-10-28T02:51:45.533" v="1393" actId="962"/>
        <pc:sldMkLst>
          <pc:docMk/>
          <pc:sldMk cId="301021133" sldId="386"/>
        </pc:sldMkLst>
        <pc:picChg chg="mod">
          <ac:chgData name="Sarah Warry" userId="5ab19190-45eb-451d-9cfd-22a74a47fb34" providerId="ADAL" clId="{67571D8E-1FF7-405C-80CC-4CBEB37C2A0E}" dt="2020-10-28T02:50:54.826" v="1309" actId="962"/>
          <ac:picMkLst>
            <pc:docMk/>
            <pc:sldMk cId="301021133" sldId="386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51:02.689" v="1355" actId="962"/>
          <ac:picMkLst>
            <pc:docMk/>
            <pc:sldMk cId="301021133" sldId="386"/>
            <ac:picMk id="22" creationId="{4882F772-4D0D-43E7-9609-60FB3F3EA9E7}"/>
          </ac:picMkLst>
        </pc:picChg>
        <pc:picChg chg="mod">
          <ac:chgData name="Sarah Warry" userId="5ab19190-45eb-451d-9cfd-22a74a47fb34" providerId="ADAL" clId="{67571D8E-1FF7-405C-80CC-4CBEB37C2A0E}" dt="2020-10-28T02:51:20.503" v="1373" actId="962"/>
          <ac:picMkLst>
            <pc:docMk/>
            <pc:sldMk cId="301021133" sldId="386"/>
            <ac:picMk id="25" creationId="{0D77BDCF-C4B7-4E4B-B877-AC2D109112F8}"/>
          </ac:picMkLst>
        </pc:picChg>
        <pc:picChg chg="mod">
          <ac:chgData name="Sarah Warry" userId="5ab19190-45eb-451d-9cfd-22a74a47fb34" providerId="ADAL" clId="{67571D8E-1FF7-405C-80CC-4CBEB37C2A0E}" dt="2020-10-28T02:51:26.315" v="1377" actId="962"/>
          <ac:picMkLst>
            <pc:docMk/>
            <pc:sldMk cId="301021133" sldId="386"/>
            <ac:picMk id="28" creationId="{F1AC798A-8126-434D-B674-F81208E97D44}"/>
          </ac:picMkLst>
        </pc:picChg>
        <pc:picChg chg="mod">
          <ac:chgData name="Sarah Warry" userId="5ab19190-45eb-451d-9cfd-22a74a47fb34" providerId="ADAL" clId="{67571D8E-1FF7-405C-80CC-4CBEB37C2A0E}" dt="2020-10-28T02:51:32.394" v="1383" actId="962"/>
          <ac:picMkLst>
            <pc:docMk/>
            <pc:sldMk cId="301021133" sldId="386"/>
            <ac:picMk id="30" creationId="{8DA523B8-4288-4DC5-846D-0EE5AE4F0196}"/>
          </ac:picMkLst>
        </pc:picChg>
        <pc:picChg chg="mod">
          <ac:chgData name="Sarah Warry" userId="5ab19190-45eb-451d-9cfd-22a74a47fb34" providerId="ADAL" clId="{67571D8E-1FF7-405C-80CC-4CBEB37C2A0E}" dt="2020-10-28T02:51:39.619" v="1389" actId="962"/>
          <ac:picMkLst>
            <pc:docMk/>
            <pc:sldMk cId="301021133" sldId="386"/>
            <ac:picMk id="31" creationId="{A9E76FF7-D028-4432-B035-1AF596F6E84D}"/>
          </ac:picMkLst>
        </pc:picChg>
        <pc:picChg chg="mod">
          <ac:chgData name="Sarah Warry" userId="5ab19190-45eb-451d-9cfd-22a74a47fb34" providerId="ADAL" clId="{67571D8E-1FF7-405C-80CC-4CBEB37C2A0E}" dt="2020-10-28T02:51:45.533" v="1393" actId="962"/>
          <ac:picMkLst>
            <pc:docMk/>
            <pc:sldMk cId="301021133" sldId="386"/>
            <ac:picMk id="32" creationId="{37AB3032-B9F6-4436-B677-0A9670302C4A}"/>
          </ac:picMkLst>
        </pc:picChg>
      </pc:sldChg>
      <pc:sldChg chg="modSp">
        <pc:chgData name="Sarah Warry" userId="5ab19190-45eb-451d-9cfd-22a74a47fb34" providerId="ADAL" clId="{67571D8E-1FF7-405C-80CC-4CBEB37C2A0E}" dt="2020-10-28T02:53:03.109" v="1491" actId="962"/>
        <pc:sldMkLst>
          <pc:docMk/>
          <pc:sldMk cId="1390944725" sldId="387"/>
        </pc:sldMkLst>
        <pc:picChg chg="mod">
          <ac:chgData name="Sarah Warry" userId="5ab19190-45eb-451d-9cfd-22a74a47fb34" providerId="ADAL" clId="{67571D8E-1FF7-405C-80CC-4CBEB37C2A0E}" dt="2020-10-28T02:51:52.055" v="1399" actId="962"/>
          <ac:picMkLst>
            <pc:docMk/>
            <pc:sldMk cId="1390944725" sldId="387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52:00.821" v="1445" actId="962"/>
          <ac:picMkLst>
            <pc:docMk/>
            <pc:sldMk cId="1390944725" sldId="387"/>
            <ac:picMk id="22" creationId="{4882F772-4D0D-43E7-9609-60FB3F3EA9E7}"/>
          </ac:picMkLst>
        </pc:picChg>
        <pc:picChg chg="mod">
          <ac:chgData name="Sarah Warry" userId="5ab19190-45eb-451d-9cfd-22a74a47fb34" providerId="ADAL" clId="{67571D8E-1FF7-405C-80CC-4CBEB37C2A0E}" dt="2020-10-28T02:52:08.206" v="1451" actId="962"/>
          <ac:picMkLst>
            <pc:docMk/>
            <pc:sldMk cId="1390944725" sldId="387"/>
            <ac:picMk id="25" creationId="{0D77BDCF-C4B7-4E4B-B877-AC2D109112F8}"/>
          </ac:picMkLst>
        </pc:picChg>
        <pc:picChg chg="mod">
          <ac:chgData name="Sarah Warry" userId="5ab19190-45eb-451d-9cfd-22a74a47fb34" providerId="ADAL" clId="{67571D8E-1FF7-405C-80CC-4CBEB37C2A0E}" dt="2020-10-28T02:52:13.553" v="1455" actId="962"/>
          <ac:picMkLst>
            <pc:docMk/>
            <pc:sldMk cId="1390944725" sldId="387"/>
            <ac:picMk id="28" creationId="{F1AC798A-8126-434D-B674-F81208E97D44}"/>
          </ac:picMkLst>
        </pc:picChg>
        <pc:picChg chg="mod">
          <ac:chgData name="Sarah Warry" userId="5ab19190-45eb-451d-9cfd-22a74a47fb34" providerId="ADAL" clId="{67571D8E-1FF7-405C-80CC-4CBEB37C2A0E}" dt="2020-10-28T02:52:29.843" v="1461" actId="962"/>
          <ac:picMkLst>
            <pc:docMk/>
            <pc:sldMk cId="1390944725" sldId="387"/>
            <ac:picMk id="30" creationId="{8DA523B8-4288-4DC5-846D-0EE5AE4F0196}"/>
          </ac:picMkLst>
        </pc:picChg>
        <pc:picChg chg="mod">
          <ac:chgData name="Sarah Warry" userId="5ab19190-45eb-451d-9cfd-22a74a47fb34" providerId="ADAL" clId="{67571D8E-1FF7-405C-80CC-4CBEB37C2A0E}" dt="2020-10-28T02:52:41.698" v="1473" actId="962"/>
          <ac:picMkLst>
            <pc:docMk/>
            <pc:sldMk cId="1390944725" sldId="387"/>
            <ac:picMk id="31" creationId="{A9E76FF7-D028-4432-B035-1AF596F6E84D}"/>
          </ac:picMkLst>
        </pc:picChg>
        <pc:picChg chg="mod">
          <ac:chgData name="Sarah Warry" userId="5ab19190-45eb-451d-9cfd-22a74a47fb34" providerId="ADAL" clId="{67571D8E-1FF7-405C-80CC-4CBEB37C2A0E}" dt="2020-10-28T02:52:35.642" v="1465" actId="962"/>
          <ac:picMkLst>
            <pc:docMk/>
            <pc:sldMk cId="1390944725" sldId="387"/>
            <ac:picMk id="32" creationId="{37AB3032-B9F6-4436-B677-0A9670302C4A}"/>
          </ac:picMkLst>
        </pc:picChg>
        <pc:picChg chg="mod">
          <ac:chgData name="Sarah Warry" userId="5ab19190-45eb-451d-9cfd-22a74a47fb34" providerId="ADAL" clId="{67571D8E-1FF7-405C-80CC-4CBEB37C2A0E}" dt="2020-10-28T02:52:49.052" v="1479" actId="962"/>
          <ac:picMkLst>
            <pc:docMk/>
            <pc:sldMk cId="1390944725" sldId="387"/>
            <ac:picMk id="33" creationId="{B5D3D0B2-0DDB-4358-818B-ADAC3CC165EB}"/>
          </ac:picMkLst>
        </pc:picChg>
        <pc:picChg chg="mod">
          <ac:chgData name="Sarah Warry" userId="5ab19190-45eb-451d-9cfd-22a74a47fb34" providerId="ADAL" clId="{67571D8E-1FF7-405C-80CC-4CBEB37C2A0E}" dt="2020-10-28T02:52:55.409" v="1485" actId="962"/>
          <ac:picMkLst>
            <pc:docMk/>
            <pc:sldMk cId="1390944725" sldId="387"/>
            <ac:picMk id="34" creationId="{83DA81FE-FB25-4EA1-ADE1-8742EF928B97}"/>
          </ac:picMkLst>
        </pc:picChg>
        <pc:picChg chg="mod">
          <ac:chgData name="Sarah Warry" userId="5ab19190-45eb-451d-9cfd-22a74a47fb34" providerId="ADAL" clId="{67571D8E-1FF7-405C-80CC-4CBEB37C2A0E}" dt="2020-10-28T02:53:03.109" v="1491" actId="962"/>
          <ac:picMkLst>
            <pc:docMk/>
            <pc:sldMk cId="1390944725" sldId="387"/>
            <ac:picMk id="35" creationId="{FF183E8D-8FE0-4E97-A698-3830762BB1D1}"/>
          </ac:picMkLst>
        </pc:picChg>
      </pc:sldChg>
      <pc:sldChg chg="modSp">
        <pc:chgData name="Sarah Warry" userId="5ab19190-45eb-451d-9cfd-22a74a47fb34" providerId="ADAL" clId="{67571D8E-1FF7-405C-80CC-4CBEB37C2A0E}" dt="2020-10-28T02:46:12.749" v="899" actId="962"/>
        <pc:sldMkLst>
          <pc:docMk/>
          <pc:sldMk cId="1703454734" sldId="388"/>
        </pc:sldMkLst>
        <pc:picChg chg="mod">
          <ac:chgData name="Sarah Warry" userId="5ab19190-45eb-451d-9cfd-22a74a47fb34" providerId="ADAL" clId="{67571D8E-1FF7-405C-80CC-4CBEB37C2A0E}" dt="2020-10-28T02:45:40.676" v="829" actId="962"/>
          <ac:picMkLst>
            <pc:docMk/>
            <pc:sldMk cId="1703454734" sldId="388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45:45.330" v="831" actId="962"/>
          <ac:picMkLst>
            <pc:docMk/>
            <pc:sldMk cId="1703454734" sldId="388"/>
            <ac:picMk id="14" creationId="{FABCF929-8C7B-411D-AA18-162148D2C8BC}"/>
          </ac:picMkLst>
        </pc:picChg>
        <pc:picChg chg="mod">
          <ac:chgData name="Sarah Warry" userId="5ab19190-45eb-451d-9cfd-22a74a47fb34" providerId="ADAL" clId="{67571D8E-1FF7-405C-80CC-4CBEB37C2A0E}" dt="2020-10-28T02:45:51.491" v="839" actId="962"/>
          <ac:picMkLst>
            <pc:docMk/>
            <pc:sldMk cId="1703454734" sldId="388"/>
            <ac:picMk id="17" creationId="{82F6DFA5-B08A-4235-8DAF-835A978DB480}"/>
          </ac:picMkLst>
        </pc:picChg>
        <pc:picChg chg="mod">
          <ac:chgData name="Sarah Warry" userId="5ab19190-45eb-451d-9cfd-22a74a47fb34" providerId="ADAL" clId="{67571D8E-1FF7-405C-80CC-4CBEB37C2A0E}" dt="2020-10-28T02:45:56.151" v="841" actId="962"/>
          <ac:picMkLst>
            <pc:docMk/>
            <pc:sldMk cId="1703454734" sldId="388"/>
            <ac:picMk id="18" creationId="{81848B47-DEE6-41AA-81FC-CD0A2A1780B4}"/>
          </ac:picMkLst>
        </pc:picChg>
        <pc:picChg chg="mod">
          <ac:chgData name="Sarah Warry" userId="5ab19190-45eb-451d-9cfd-22a74a47fb34" providerId="ADAL" clId="{67571D8E-1FF7-405C-80CC-4CBEB37C2A0E}" dt="2020-10-28T02:46:01.851" v="847" actId="962"/>
          <ac:picMkLst>
            <pc:docMk/>
            <pc:sldMk cId="1703454734" sldId="388"/>
            <ac:picMk id="19" creationId="{8424302F-D444-4B9A-A2EA-B5BDCFFF572E}"/>
          </ac:picMkLst>
        </pc:picChg>
        <pc:picChg chg="mod">
          <ac:chgData name="Sarah Warry" userId="5ab19190-45eb-451d-9cfd-22a74a47fb34" providerId="ADAL" clId="{67571D8E-1FF7-405C-80CC-4CBEB37C2A0E}" dt="2020-10-28T02:46:05.072" v="849" actId="962"/>
          <ac:picMkLst>
            <pc:docMk/>
            <pc:sldMk cId="1703454734" sldId="388"/>
            <ac:picMk id="20" creationId="{81A30A6C-0D8C-444C-BFCE-C531D1ED8289}"/>
          </ac:picMkLst>
        </pc:picChg>
        <pc:picChg chg="mod">
          <ac:chgData name="Sarah Warry" userId="5ab19190-45eb-451d-9cfd-22a74a47fb34" providerId="ADAL" clId="{67571D8E-1FF7-405C-80CC-4CBEB37C2A0E}" dt="2020-10-28T02:46:12.749" v="899" actId="962"/>
          <ac:picMkLst>
            <pc:docMk/>
            <pc:sldMk cId="1703454734" sldId="388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2:47:06.176" v="971" actId="962"/>
        <pc:sldMkLst>
          <pc:docMk/>
          <pc:sldMk cId="1440184629" sldId="389"/>
        </pc:sldMkLst>
        <pc:picChg chg="mod">
          <ac:chgData name="Sarah Warry" userId="5ab19190-45eb-451d-9cfd-22a74a47fb34" providerId="ADAL" clId="{67571D8E-1FF7-405C-80CC-4CBEB37C2A0E}" dt="2020-10-28T02:46:21.878" v="905" actId="962"/>
          <ac:picMkLst>
            <pc:docMk/>
            <pc:sldMk cId="1440184629" sldId="389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46:25.720" v="907" actId="962"/>
          <ac:picMkLst>
            <pc:docMk/>
            <pc:sldMk cId="1440184629" sldId="389"/>
            <ac:picMk id="14" creationId="{FABCF929-8C7B-411D-AA18-162148D2C8BC}"/>
          </ac:picMkLst>
        </pc:picChg>
        <pc:picChg chg="mod">
          <ac:chgData name="Sarah Warry" userId="5ab19190-45eb-451d-9cfd-22a74a47fb34" providerId="ADAL" clId="{67571D8E-1FF7-405C-80CC-4CBEB37C2A0E}" dt="2020-10-28T02:46:33.200" v="915" actId="962"/>
          <ac:picMkLst>
            <pc:docMk/>
            <pc:sldMk cId="1440184629" sldId="389"/>
            <ac:picMk id="17" creationId="{82F6DFA5-B08A-4235-8DAF-835A978DB480}"/>
          </ac:picMkLst>
        </pc:picChg>
        <pc:picChg chg="mod">
          <ac:chgData name="Sarah Warry" userId="5ab19190-45eb-451d-9cfd-22a74a47fb34" providerId="ADAL" clId="{67571D8E-1FF7-405C-80CC-4CBEB37C2A0E}" dt="2020-10-28T02:46:37.147" v="917" actId="962"/>
          <ac:picMkLst>
            <pc:docMk/>
            <pc:sldMk cId="1440184629" sldId="389"/>
            <ac:picMk id="18" creationId="{81848B47-DEE6-41AA-81FC-CD0A2A1780B4}"/>
          </ac:picMkLst>
        </pc:picChg>
        <pc:picChg chg="mod">
          <ac:chgData name="Sarah Warry" userId="5ab19190-45eb-451d-9cfd-22a74a47fb34" providerId="ADAL" clId="{67571D8E-1FF7-405C-80CC-4CBEB37C2A0E}" dt="2020-10-28T02:46:42.789" v="923" actId="962"/>
          <ac:picMkLst>
            <pc:docMk/>
            <pc:sldMk cId="1440184629" sldId="389"/>
            <ac:picMk id="19" creationId="{8424302F-D444-4B9A-A2EA-B5BDCFFF572E}"/>
          </ac:picMkLst>
        </pc:picChg>
        <pc:picChg chg="mod">
          <ac:chgData name="Sarah Warry" userId="5ab19190-45eb-451d-9cfd-22a74a47fb34" providerId="ADAL" clId="{67571D8E-1FF7-405C-80CC-4CBEB37C2A0E}" dt="2020-10-28T02:46:59.833" v="925" actId="962"/>
          <ac:picMkLst>
            <pc:docMk/>
            <pc:sldMk cId="1440184629" sldId="389"/>
            <ac:picMk id="20" creationId="{81A30A6C-0D8C-444C-BFCE-C531D1ED8289}"/>
          </ac:picMkLst>
        </pc:picChg>
        <pc:picChg chg="mod">
          <ac:chgData name="Sarah Warry" userId="5ab19190-45eb-451d-9cfd-22a74a47fb34" providerId="ADAL" clId="{67571D8E-1FF7-405C-80CC-4CBEB37C2A0E}" dt="2020-10-28T02:47:06.176" v="971" actId="962"/>
          <ac:picMkLst>
            <pc:docMk/>
            <pc:sldMk cId="1440184629" sldId="389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3:01:26.886" v="1607" actId="962"/>
        <pc:sldMkLst>
          <pc:docMk/>
          <pc:sldMk cId="974174276" sldId="390"/>
        </pc:sldMkLst>
        <pc:picChg chg="mod">
          <ac:chgData name="Sarah Warry" userId="5ab19190-45eb-451d-9cfd-22a74a47fb34" providerId="ADAL" clId="{67571D8E-1FF7-405C-80CC-4CBEB37C2A0E}" dt="2020-10-28T02:53:09.754" v="1497" actId="962"/>
          <ac:picMkLst>
            <pc:docMk/>
            <pc:sldMk cId="974174276" sldId="390"/>
            <ac:picMk id="11" creationId="{2A990811-7271-4650-A671-204B1930E53C}"/>
          </ac:picMkLst>
        </pc:picChg>
        <pc:picChg chg="mod">
          <ac:chgData name="Sarah Warry" userId="5ab19190-45eb-451d-9cfd-22a74a47fb34" providerId="ADAL" clId="{67571D8E-1FF7-405C-80CC-4CBEB37C2A0E}" dt="2020-10-28T02:53:19.400" v="1563" actId="962"/>
          <ac:picMkLst>
            <pc:docMk/>
            <pc:sldMk cId="974174276" sldId="390"/>
            <ac:picMk id="22" creationId="{4882F772-4D0D-43E7-9609-60FB3F3EA9E7}"/>
          </ac:picMkLst>
        </pc:picChg>
        <pc:picChg chg="mod">
          <ac:chgData name="Sarah Warry" userId="5ab19190-45eb-451d-9cfd-22a74a47fb34" providerId="ADAL" clId="{67571D8E-1FF7-405C-80CC-4CBEB37C2A0E}" dt="2020-10-28T02:59:35.929" v="1569" actId="962"/>
          <ac:picMkLst>
            <pc:docMk/>
            <pc:sldMk cId="974174276" sldId="390"/>
            <ac:picMk id="25" creationId="{0D77BDCF-C4B7-4E4B-B877-AC2D109112F8}"/>
          </ac:picMkLst>
        </pc:picChg>
        <pc:picChg chg="mod">
          <ac:chgData name="Sarah Warry" userId="5ab19190-45eb-451d-9cfd-22a74a47fb34" providerId="ADAL" clId="{67571D8E-1FF7-405C-80CC-4CBEB37C2A0E}" dt="2020-10-28T03:00:22.790" v="1573" actId="962"/>
          <ac:picMkLst>
            <pc:docMk/>
            <pc:sldMk cId="974174276" sldId="390"/>
            <ac:picMk id="28" creationId="{F1AC798A-8126-434D-B674-F81208E97D44}"/>
          </ac:picMkLst>
        </pc:picChg>
        <pc:picChg chg="mod">
          <ac:chgData name="Sarah Warry" userId="5ab19190-45eb-451d-9cfd-22a74a47fb34" providerId="ADAL" clId="{67571D8E-1FF7-405C-80CC-4CBEB37C2A0E}" dt="2020-10-28T03:00:33.184" v="1579" actId="962"/>
          <ac:picMkLst>
            <pc:docMk/>
            <pc:sldMk cId="974174276" sldId="390"/>
            <ac:picMk id="30" creationId="{8DA523B8-4288-4DC5-846D-0EE5AE4F0196}"/>
          </ac:picMkLst>
        </pc:picChg>
        <pc:picChg chg="mod">
          <ac:chgData name="Sarah Warry" userId="5ab19190-45eb-451d-9cfd-22a74a47fb34" providerId="ADAL" clId="{67571D8E-1FF7-405C-80CC-4CBEB37C2A0E}" dt="2020-10-28T03:00:45.672" v="1587" actId="962"/>
          <ac:picMkLst>
            <pc:docMk/>
            <pc:sldMk cId="974174276" sldId="390"/>
            <ac:picMk id="31" creationId="{A9E76FF7-D028-4432-B035-1AF596F6E84D}"/>
          </ac:picMkLst>
        </pc:picChg>
        <pc:picChg chg="mod">
          <ac:chgData name="Sarah Warry" userId="5ab19190-45eb-451d-9cfd-22a74a47fb34" providerId="ADAL" clId="{67571D8E-1FF7-405C-80CC-4CBEB37C2A0E}" dt="2020-10-28T03:00:57.923" v="1591" actId="962"/>
          <ac:picMkLst>
            <pc:docMk/>
            <pc:sldMk cId="974174276" sldId="390"/>
            <ac:picMk id="32" creationId="{37AB3032-B9F6-4436-B677-0A9670302C4A}"/>
          </ac:picMkLst>
        </pc:picChg>
        <pc:picChg chg="mod">
          <ac:chgData name="Sarah Warry" userId="5ab19190-45eb-451d-9cfd-22a74a47fb34" providerId="ADAL" clId="{67571D8E-1FF7-405C-80CC-4CBEB37C2A0E}" dt="2020-10-28T03:01:07.285" v="1597" actId="962"/>
          <ac:picMkLst>
            <pc:docMk/>
            <pc:sldMk cId="974174276" sldId="390"/>
            <ac:picMk id="33" creationId="{B5D3D0B2-0DDB-4358-818B-ADAC3CC165EB}"/>
          </ac:picMkLst>
        </pc:picChg>
        <pc:picChg chg="mod">
          <ac:chgData name="Sarah Warry" userId="5ab19190-45eb-451d-9cfd-22a74a47fb34" providerId="ADAL" clId="{67571D8E-1FF7-405C-80CC-4CBEB37C2A0E}" dt="2020-10-28T03:01:26.886" v="1607" actId="962"/>
          <ac:picMkLst>
            <pc:docMk/>
            <pc:sldMk cId="974174276" sldId="390"/>
            <ac:picMk id="34" creationId="{83DA81FE-FB25-4EA1-ADE1-8742EF928B97}"/>
          </ac:picMkLst>
        </pc:picChg>
        <pc:picChg chg="mod">
          <ac:chgData name="Sarah Warry" userId="5ab19190-45eb-451d-9cfd-22a74a47fb34" providerId="ADAL" clId="{67571D8E-1FF7-405C-80CC-4CBEB37C2A0E}" dt="2020-10-28T03:01:16.022" v="1601" actId="962"/>
          <ac:picMkLst>
            <pc:docMk/>
            <pc:sldMk cId="974174276" sldId="390"/>
            <ac:picMk id="35" creationId="{FF183E8D-8FE0-4E97-A698-3830762BB1D1}"/>
          </ac:picMkLst>
        </pc:picChg>
      </pc:sldChg>
      <pc:sldChg chg="modSp">
        <pc:chgData name="Sarah Warry" userId="5ab19190-45eb-451d-9cfd-22a74a47fb34" providerId="ADAL" clId="{67571D8E-1FF7-405C-80CC-4CBEB37C2A0E}" dt="2020-10-28T02:41:58.688" v="499" actId="962"/>
        <pc:sldMkLst>
          <pc:docMk/>
          <pc:sldMk cId="2372018361" sldId="392"/>
        </pc:sldMkLst>
        <pc:picChg chg="mod">
          <ac:chgData name="Sarah Warry" userId="5ab19190-45eb-451d-9cfd-22a74a47fb34" providerId="ADAL" clId="{67571D8E-1FF7-405C-80CC-4CBEB37C2A0E}" dt="2020-10-28T02:40:29.479" v="375" actId="962"/>
          <ac:picMkLst>
            <pc:docMk/>
            <pc:sldMk cId="2372018361" sldId="392"/>
            <ac:picMk id="9" creationId="{7F6B53F7-03DB-4DBA-931D-21D0CB93D39D}"/>
          </ac:picMkLst>
        </pc:picChg>
        <pc:picChg chg="mod">
          <ac:chgData name="Sarah Warry" userId="5ab19190-45eb-451d-9cfd-22a74a47fb34" providerId="ADAL" clId="{67571D8E-1FF7-405C-80CC-4CBEB37C2A0E}" dt="2020-10-28T02:40:27.046" v="373" actId="962"/>
          <ac:picMkLst>
            <pc:docMk/>
            <pc:sldMk cId="2372018361" sldId="392"/>
            <ac:picMk id="10" creationId="{91F128C6-A076-4E78-9AF0-FDF8C6DB9C87}"/>
          </ac:picMkLst>
        </pc:picChg>
        <pc:picChg chg="mod">
          <ac:chgData name="Sarah Warry" userId="5ab19190-45eb-451d-9cfd-22a74a47fb34" providerId="ADAL" clId="{67571D8E-1FF7-405C-80CC-4CBEB37C2A0E}" dt="2020-10-28T02:40:20.132" v="371" actId="962"/>
          <ac:picMkLst>
            <pc:docMk/>
            <pc:sldMk cId="2372018361" sldId="392"/>
            <ac:picMk id="11" creationId="{E122714B-4B3F-429E-B829-5852964158F0}"/>
          </ac:picMkLst>
        </pc:picChg>
        <pc:picChg chg="mod">
          <ac:chgData name="Sarah Warry" userId="5ab19190-45eb-451d-9cfd-22a74a47fb34" providerId="ADAL" clId="{67571D8E-1FF7-405C-80CC-4CBEB37C2A0E}" dt="2020-10-28T02:40:41.313" v="423" actId="962"/>
          <ac:picMkLst>
            <pc:docMk/>
            <pc:sldMk cId="2372018361" sldId="392"/>
            <ac:picMk id="13" creationId="{30AD8749-9845-4F22-BCC3-FFFFF83DF738}"/>
          </ac:picMkLst>
        </pc:picChg>
        <pc:picChg chg="mod">
          <ac:chgData name="Sarah Warry" userId="5ab19190-45eb-451d-9cfd-22a74a47fb34" providerId="ADAL" clId="{67571D8E-1FF7-405C-80CC-4CBEB37C2A0E}" dt="2020-10-28T02:40:58.084" v="433" actId="962"/>
          <ac:picMkLst>
            <pc:docMk/>
            <pc:sldMk cId="2372018361" sldId="392"/>
            <ac:picMk id="16" creationId="{38C28A6E-D644-43EE-9C93-3022CDE1A740}"/>
          </ac:picMkLst>
        </pc:picChg>
        <pc:picChg chg="mod">
          <ac:chgData name="Sarah Warry" userId="5ab19190-45eb-451d-9cfd-22a74a47fb34" providerId="ADAL" clId="{67571D8E-1FF7-405C-80CC-4CBEB37C2A0E}" dt="2020-10-28T02:40:49.781" v="425" actId="962"/>
          <ac:picMkLst>
            <pc:docMk/>
            <pc:sldMk cId="2372018361" sldId="392"/>
            <ac:picMk id="18" creationId="{7F6B1D55-2DCD-47B4-A645-579036684236}"/>
          </ac:picMkLst>
        </pc:picChg>
        <pc:picChg chg="mod">
          <ac:chgData name="Sarah Warry" userId="5ab19190-45eb-451d-9cfd-22a74a47fb34" providerId="ADAL" clId="{67571D8E-1FF7-405C-80CC-4CBEB37C2A0E}" dt="2020-10-28T02:41:13.202" v="471" actId="962"/>
          <ac:picMkLst>
            <pc:docMk/>
            <pc:sldMk cId="2372018361" sldId="392"/>
            <ac:picMk id="19" creationId="{0ECBE4B3-4AB4-4981-82EC-E1D35026ABB0}"/>
          </ac:picMkLst>
        </pc:picChg>
        <pc:picChg chg="mod">
          <ac:chgData name="Sarah Warry" userId="5ab19190-45eb-451d-9cfd-22a74a47fb34" providerId="ADAL" clId="{67571D8E-1FF7-405C-80CC-4CBEB37C2A0E}" dt="2020-10-28T02:41:02.964" v="435" actId="962"/>
          <ac:picMkLst>
            <pc:docMk/>
            <pc:sldMk cId="2372018361" sldId="392"/>
            <ac:picMk id="26" creationId="{700B6AA4-DCC8-43E2-803D-1289CAB90C2D}"/>
          </ac:picMkLst>
        </pc:picChg>
        <pc:picChg chg="mod">
          <ac:chgData name="Sarah Warry" userId="5ab19190-45eb-451d-9cfd-22a74a47fb34" providerId="ADAL" clId="{67571D8E-1FF7-405C-80CC-4CBEB37C2A0E}" dt="2020-10-28T02:41:19.377" v="477" actId="962"/>
          <ac:picMkLst>
            <pc:docMk/>
            <pc:sldMk cId="2372018361" sldId="392"/>
            <ac:picMk id="27" creationId="{58BC07BA-AECF-48C6-A212-42EB489FA82C}"/>
          </ac:picMkLst>
        </pc:picChg>
        <pc:picChg chg="mod">
          <ac:chgData name="Sarah Warry" userId="5ab19190-45eb-451d-9cfd-22a74a47fb34" providerId="ADAL" clId="{67571D8E-1FF7-405C-80CC-4CBEB37C2A0E}" dt="2020-10-28T02:41:29.221" v="485" actId="962"/>
          <ac:picMkLst>
            <pc:docMk/>
            <pc:sldMk cId="2372018361" sldId="392"/>
            <ac:picMk id="29" creationId="{1649DAB9-C9AC-4AC3-9CE2-FB9734F2B0FC}"/>
          </ac:picMkLst>
        </pc:picChg>
        <pc:picChg chg="mod">
          <ac:chgData name="Sarah Warry" userId="5ab19190-45eb-451d-9cfd-22a74a47fb34" providerId="ADAL" clId="{67571D8E-1FF7-405C-80CC-4CBEB37C2A0E}" dt="2020-10-28T02:41:38.683" v="491" actId="962"/>
          <ac:picMkLst>
            <pc:docMk/>
            <pc:sldMk cId="2372018361" sldId="392"/>
            <ac:picMk id="32" creationId="{78B858CE-7BAD-495D-AA6E-411FAA4CB9F5}"/>
          </ac:picMkLst>
        </pc:picChg>
        <pc:picChg chg="mod">
          <ac:chgData name="Sarah Warry" userId="5ab19190-45eb-451d-9cfd-22a74a47fb34" providerId="ADAL" clId="{67571D8E-1FF7-405C-80CC-4CBEB37C2A0E}" dt="2020-10-28T02:41:44.402" v="493" actId="962"/>
          <ac:picMkLst>
            <pc:docMk/>
            <pc:sldMk cId="2372018361" sldId="392"/>
            <ac:picMk id="34" creationId="{D68C4908-490D-4DF5-A59E-B1BE8B6E8D22}"/>
          </ac:picMkLst>
        </pc:picChg>
        <pc:picChg chg="mod">
          <ac:chgData name="Sarah Warry" userId="5ab19190-45eb-451d-9cfd-22a74a47fb34" providerId="ADAL" clId="{67571D8E-1FF7-405C-80CC-4CBEB37C2A0E}" dt="2020-10-28T02:41:52.006" v="495" actId="962"/>
          <ac:picMkLst>
            <pc:docMk/>
            <pc:sldMk cId="2372018361" sldId="392"/>
            <ac:picMk id="35" creationId="{8485135A-C3E4-4FA5-8DEB-8AE4D3F56A8A}"/>
          </ac:picMkLst>
        </pc:picChg>
        <pc:picChg chg="mod">
          <ac:chgData name="Sarah Warry" userId="5ab19190-45eb-451d-9cfd-22a74a47fb34" providerId="ADAL" clId="{67571D8E-1FF7-405C-80CC-4CBEB37C2A0E}" dt="2020-10-28T02:41:55.569" v="497" actId="962"/>
          <ac:picMkLst>
            <pc:docMk/>
            <pc:sldMk cId="2372018361" sldId="392"/>
            <ac:picMk id="36" creationId="{3BCC6085-F82C-4B7C-B8B7-B438DA259B02}"/>
          </ac:picMkLst>
        </pc:picChg>
        <pc:picChg chg="mod">
          <ac:chgData name="Sarah Warry" userId="5ab19190-45eb-451d-9cfd-22a74a47fb34" providerId="ADAL" clId="{67571D8E-1FF7-405C-80CC-4CBEB37C2A0E}" dt="2020-10-28T02:41:58.688" v="499" actId="962"/>
          <ac:picMkLst>
            <pc:docMk/>
            <pc:sldMk cId="2372018361" sldId="392"/>
            <ac:picMk id="37" creationId="{FD7090BE-16E7-4251-9968-E6E808BD6BA8}"/>
          </ac:picMkLst>
        </pc:picChg>
      </pc:sldChg>
      <pc:sldChg chg="modSp">
        <pc:chgData name="Sarah Warry" userId="5ab19190-45eb-451d-9cfd-22a74a47fb34" providerId="ADAL" clId="{67571D8E-1FF7-405C-80CC-4CBEB37C2A0E}" dt="2020-10-28T03:54:50.294" v="2547" actId="962"/>
        <pc:sldMkLst>
          <pc:docMk/>
          <pc:sldMk cId="4095636830" sldId="393"/>
        </pc:sldMkLst>
        <pc:spChg chg="mod">
          <ac:chgData name="Sarah Warry" userId="5ab19190-45eb-451d-9cfd-22a74a47fb34" providerId="ADAL" clId="{67571D8E-1FF7-405C-80CC-4CBEB37C2A0E}" dt="2020-10-28T03:54:05.225" v="2357" actId="962"/>
          <ac:spMkLst>
            <pc:docMk/>
            <pc:sldMk cId="4095636830" sldId="393"/>
            <ac:spMk id="20" creationId="{C0E95BC4-05CE-49C9-9F26-C5012C70AB54}"/>
          </ac:spMkLst>
        </pc:spChg>
        <pc:spChg chg="mod">
          <ac:chgData name="Sarah Warry" userId="5ab19190-45eb-451d-9cfd-22a74a47fb34" providerId="ADAL" clId="{67571D8E-1FF7-405C-80CC-4CBEB37C2A0E}" dt="2020-10-28T03:54:11.299" v="2381" actId="962"/>
          <ac:spMkLst>
            <pc:docMk/>
            <pc:sldMk cId="4095636830" sldId="393"/>
            <ac:spMk id="21" creationId="{69751B1E-77C4-4DD7-8BB7-0D1DD0D3E238}"/>
          </ac:spMkLst>
        </pc:spChg>
        <pc:spChg chg="mod">
          <ac:chgData name="Sarah Warry" userId="5ab19190-45eb-451d-9cfd-22a74a47fb34" providerId="ADAL" clId="{67571D8E-1FF7-405C-80CC-4CBEB37C2A0E}" dt="2020-10-28T03:54:17.713" v="2407" actId="962"/>
          <ac:spMkLst>
            <pc:docMk/>
            <pc:sldMk cId="4095636830" sldId="393"/>
            <ac:spMk id="22" creationId="{FBEB2FF6-456D-4D52-8E08-92F347589390}"/>
          </ac:spMkLst>
        </pc:spChg>
        <pc:spChg chg="mod">
          <ac:chgData name="Sarah Warry" userId="5ab19190-45eb-451d-9cfd-22a74a47fb34" providerId="ADAL" clId="{67571D8E-1FF7-405C-80CC-4CBEB37C2A0E}" dt="2020-10-28T03:54:22.882" v="2427" actId="962"/>
          <ac:spMkLst>
            <pc:docMk/>
            <pc:sldMk cId="4095636830" sldId="393"/>
            <ac:spMk id="39" creationId="{F4D6228B-1AC3-4E27-A7FA-FE7772EBA3F6}"/>
          </ac:spMkLst>
        </pc:spChg>
        <pc:spChg chg="mod">
          <ac:chgData name="Sarah Warry" userId="5ab19190-45eb-451d-9cfd-22a74a47fb34" providerId="ADAL" clId="{67571D8E-1FF7-405C-80CC-4CBEB37C2A0E}" dt="2020-10-28T03:54:28.233" v="2451" actId="962"/>
          <ac:spMkLst>
            <pc:docMk/>
            <pc:sldMk cId="4095636830" sldId="393"/>
            <ac:spMk id="40" creationId="{397F9150-E32D-4032-8AEE-1C8598DACE18}"/>
          </ac:spMkLst>
        </pc:spChg>
        <pc:spChg chg="mod">
          <ac:chgData name="Sarah Warry" userId="5ab19190-45eb-451d-9cfd-22a74a47fb34" providerId="ADAL" clId="{67571D8E-1FF7-405C-80CC-4CBEB37C2A0E}" dt="2020-10-28T03:54:33.940" v="2477" actId="962"/>
          <ac:spMkLst>
            <pc:docMk/>
            <pc:sldMk cId="4095636830" sldId="393"/>
            <ac:spMk id="41" creationId="{4688A853-F065-4CF2-AB1A-1FEC9EE2BCD0}"/>
          </ac:spMkLst>
        </pc:spChg>
        <pc:spChg chg="mod">
          <ac:chgData name="Sarah Warry" userId="5ab19190-45eb-451d-9cfd-22a74a47fb34" providerId="ADAL" clId="{67571D8E-1FF7-405C-80CC-4CBEB37C2A0E}" dt="2020-10-28T03:54:39.175" v="2497" actId="962"/>
          <ac:spMkLst>
            <pc:docMk/>
            <pc:sldMk cId="4095636830" sldId="393"/>
            <ac:spMk id="42" creationId="{3D61BFDD-3309-4F04-934E-28779D6540B0}"/>
          </ac:spMkLst>
        </pc:spChg>
        <pc:spChg chg="mod">
          <ac:chgData name="Sarah Warry" userId="5ab19190-45eb-451d-9cfd-22a74a47fb34" providerId="ADAL" clId="{67571D8E-1FF7-405C-80CC-4CBEB37C2A0E}" dt="2020-10-28T03:54:44.857" v="2521" actId="962"/>
          <ac:spMkLst>
            <pc:docMk/>
            <pc:sldMk cId="4095636830" sldId="393"/>
            <ac:spMk id="43" creationId="{BB83A288-A71C-4701-9FA5-33BE38971764}"/>
          </ac:spMkLst>
        </pc:spChg>
        <pc:spChg chg="mod">
          <ac:chgData name="Sarah Warry" userId="5ab19190-45eb-451d-9cfd-22a74a47fb34" providerId="ADAL" clId="{67571D8E-1FF7-405C-80CC-4CBEB37C2A0E}" dt="2020-10-28T03:54:50.294" v="2547" actId="962"/>
          <ac:spMkLst>
            <pc:docMk/>
            <pc:sldMk cId="4095636830" sldId="393"/>
            <ac:spMk id="44" creationId="{1DE8817D-DF10-4DD7-82DE-A9E5BF0DBF96}"/>
          </ac:spMkLst>
        </pc:spChg>
        <pc:picChg chg="mod">
          <ac:chgData name="Sarah Warry" userId="5ab19190-45eb-451d-9cfd-22a74a47fb34" providerId="ADAL" clId="{67571D8E-1FF7-405C-80CC-4CBEB37C2A0E}" dt="2020-10-28T03:53:27.521" v="2233" actId="962"/>
          <ac:picMkLst>
            <pc:docMk/>
            <pc:sldMk cId="4095636830" sldId="393"/>
            <ac:picMk id="7" creationId="{0B5B5905-D1E9-4DB6-A999-11A25E0737D6}"/>
          </ac:picMkLst>
        </pc:picChg>
        <pc:picChg chg="mod">
          <ac:chgData name="Sarah Warry" userId="5ab19190-45eb-451d-9cfd-22a74a47fb34" providerId="ADAL" clId="{67571D8E-1FF7-405C-80CC-4CBEB37C2A0E}" dt="2020-10-28T03:53:33.263" v="2249" actId="962"/>
          <ac:picMkLst>
            <pc:docMk/>
            <pc:sldMk cId="4095636830" sldId="393"/>
            <ac:picMk id="10" creationId="{9D996974-C567-40A0-AC25-E53CCA6316EE}"/>
          </ac:picMkLst>
        </pc:picChg>
        <pc:picChg chg="mod">
          <ac:chgData name="Sarah Warry" userId="5ab19190-45eb-451d-9cfd-22a74a47fb34" providerId="ADAL" clId="{67571D8E-1FF7-405C-80CC-4CBEB37C2A0E}" dt="2020-10-28T03:53:39.149" v="2267" actId="962"/>
          <ac:picMkLst>
            <pc:docMk/>
            <pc:sldMk cId="4095636830" sldId="393"/>
            <ac:picMk id="12" creationId="{9F37966B-44CF-4BE6-A488-B7338F56B123}"/>
          </ac:picMkLst>
        </pc:picChg>
        <pc:picChg chg="mod">
          <ac:chgData name="Sarah Warry" userId="5ab19190-45eb-451d-9cfd-22a74a47fb34" providerId="ADAL" clId="{67571D8E-1FF7-405C-80CC-4CBEB37C2A0E}" dt="2020-10-28T03:53:43.606" v="2283" actId="962"/>
          <ac:picMkLst>
            <pc:docMk/>
            <pc:sldMk cId="4095636830" sldId="393"/>
            <ac:picMk id="13" creationId="{FB2B2776-AA9C-407E-B986-2D503C25E3F8}"/>
          </ac:picMkLst>
        </pc:picChg>
        <pc:picChg chg="mod">
          <ac:chgData name="Sarah Warry" userId="5ab19190-45eb-451d-9cfd-22a74a47fb34" providerId="ADAL" clId="{67571D8E-1FF7-405C-80CC-4CBEB37C2A0E}" dt="2020-10-28T03:53:48.070" v="2297" actId="962"/>
          <ac:picMkLst>
            <pc:docMk/>
            <pc:sldMk cId="4095636830" sldId="393"/>
            <ac:picMk id="14" creationId="{8FAF2103-6630-4ED1-A69F-571EDDA95014}"/>
          </ac:picMkLst>
        </pc:picChg>
        <pc:picChg chg="mod">
          <ac:chgData name="Sarah Warry" userId="5ab19190-45eb-451d-9cfd-22a74a47fb34" providerId="ADAL" clId="{67571D8E-1FF7-405C-80CC-4CBEB37C2A0E}" dt="2020-10-28T03:53:53.031" v="2313" actId="962"/>
          <ac:picMkLst>
            <pc:docMk/>
            <pc:sldMk cId="4095636830" sldId="393"/>
            <ac:picMk id="15" creationId="{8D928034-9259-4475-9D3F-E5EB9AB386B2}"/>
          </ac:picMkLst>
        </pc:picChg>
      </pc:sldChg>
      <pc:sldChg chg="modSp">
        <pc:chgData name="Sarah Warry" userId="5ab19190-45eb-451d-9cfd-22a74a47fb34" providerId="ADAL" clId="{67571D8E-1FF7-405C-80CC-4CBEB37C2A0E}" dt="2020-10-28T03:02:17.420" v="1661" actId="962"/>
        <pc:sldMkLst>
          <pc:docMk/>
          <pc:sldMk cId="1782162677" sldId="395"/>
        </pc:sldMkLst>
        <pc:picChg chg="mod">
          <ac:chgData name="Sarah Warry" userId="5ab19190-45eb-451d-9cfd-22a74a47fb34" providerId="ADAL" clId="{67571D8E-1FF7-405C-80CC-4CBEB37C2A0E}" dt="2020-10-28T03:02:17.420" v="1661" actId="962"/>
          <ac:picMkLst>
            <pc:docMk/>
            <pc:sldMk cId="1782162677" sldId="395"/>
            <ac:picMk id="12" creationId="{5A87D888-185A-486C-85D0-11CB676CA4AE}"/>
          </ac:picMkLst>
        </pc:picChg>
        <pc:picChg chg="mod">
          <ac:chgData name="Sarah Warry" userId="5ab19190-45eb-451d-9cfd-22a74a47fb34" providerId="ADAL" clId="{67571D8E-1FF7-405C-80CC-4CBEB37C2A0E}" dt="2020-10-28T03:02:10.069" v="1657" actId="962"/>
          <ac:picMkLst>
            <pc:docMk/>
            <pc:sldMk cId="1782162677" sldId="395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3:02:35.676" v="1671" actId="962"/>
        <pc:sldMkLst>
          <pc:docMk/>
          <pc:sldMk cId="189336940" sldId="396"/>
        </pc:sldMkLst>
        <pc:picChg chg="mod">
          <ac:chgData name="Sarah Warry" userId="5ab19190-45eb-451d-9cfd-22a74a47fb34" providerId="ADAL" clId="{67571D8E-1FF7-405C-80CC-4CBEB37C2A0E}" dt="2020-10-28T03:02:26.130" v="1667" actId="962"/>
          <ac:picMkLst>
            <pc:docMk/>
            <pc:sldMk cId="189336940" sldId="396"/>
            <ac:picMk id="12" creationId="{5A87D888-185A-486C-85D0-11CB676CA4AE}"/>
          </ac:picMkLst>
        </pc:picChg>
        <pc:picChg chg="mod">
          <ac:chgData name="Sarah Warry" userId="5ab19190-45eb-451d-9cfd-22a74a47fb34" providerId="ADAL" clId="{67571D8E-1FF7-405C-80CC-4CBEB37C2A0E}" dt="2020-10-28T03:02:35.676" v="1671" actId="962"/>
          <ac:picMkLst>
            <pc:docMk/>
            <pc:sldMk cId="189336940" sldId="396"/>
            <ac:picMk id="13" creationId="{4E773157-5BD7-48DA-AE14-8F7CF93C7677}"/>
          </ac:picMkLst>
        </pc:picChg>
        <pc:picChg chg="mod">
          <ac:chgData name="Sarah Warry" userId="5ab19190-45eb-451d-9cfd-22a74a47fb34" providerId="ADAL" clId="{67571D8E-1FF7-405C-80CC-4CBEB37C2A0E}" dt="2020-10-28T03:01:47.527" v="1653" actId="962"/>
          <ac:picMkLst>
            <pc:docMk/>
            <pc:sldMk cId="189336940" sldId="396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3:03:17.459" v="1743" actId="962"/>
        <pc:sldMkLst>
          <pc:docMk/>
          <pc:sldMk cId="672241670" sldId="397"/>
        </pc:sldMkLst>
        <pc:picChg chg="mod">
          <ac:chgData name="Sarah Warry" userId="5ab19190-45eb-451d-9cfd-22a74a47fb34" providerId="ADAL" clId="{67571D8E-1FF7-405C-80CC-4CBEB37C2A0E}" dt="2020-10-28T03:03:02.556" v="1735" actId="962"/>
          <ac:picMkLst>
            <pc:docMk/>
            <pc:sldMk cId="672241670" sldId="397"/>
            <ac:picMk id="10" creationId="{E71456AF-F72C-44EE-904E-5947D2605993}"/>
          </ac:picMkLst>
        </pc:picChg>
        <pc:picChg chg="mod">
          <ac:chgData name="Sarah Warry" userId="5ab19190-45eb-451d-9cfd-22a74a47fb34" providerId="ADAL" clId="{67571D8E-1FF7-405C-80CC-4CBEB37C2A0E}" dt="2020-10-28T03:03:10.356" v="1739" actId="962"/>
          <ac:picMkLst>
            <pc:docMk/>
            <pc:sldMk cId="672241670" sldId="397"/>
            <ac:picMk id="12" creationId="{5A87D888-185A-486C-85D0-11CB676CA4AE}"/>
          </ac:picMkLst>
        </pc:picChg>
        <pc:picChg chg="mod">
          <ac:chgData name="Sarah Warry" userId="5ab19190-45eb-451d-9cfd-22a74a47fb34" providerId="ADAL" clId="{67571D8E-1FF7-405C-80CC-4CBEB37C2A0E}" dt="2020-10-28T03:03:17.459" v="1743" actId="962"/>
          <ac:picMkLst>
            <pc:docMk/>
            <pc:sldMk cId="672241670" sldId="397"/>
            <ac:picMk id="13" creationId="{4E773157-5BD7-48DA-AE14-8F7CF93C7677}"/>
          </ac:picMkLst>
        </pc:picChg>
        <pc:picChg chg="mod">
          <ac:chgData name="Sarah Warry" userId="5ab19190-45eb-451d-9cfd-22a74a47fb34" providerId="ADAL" clId="{67571D8E-1FF7-405C-80CC-4CBEB37C2A0E}" dt="2020-10-28T03:02:52.627" v="1729" actId="962"/>
          <ac:picMkLst>
            <pc:docMk/>
            <pc:sldMk cId="672241670" sldId="397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3:49:02.329" v="1847" actId="962"/>
        <pc:sldMkLst>
          <pc:docMk/>
          <pc:sldMk cId="112919237" sldId="398"/>
        </pc:sldMkLst>
        <pc:picChg chg="mod">
          <ac:chgData name="Sarah Warry" userId="5ab19190-45eb-451d-9cfd-22a74a47fb34" providerId="ADAL" clId="{67571D8E-1FF7-405C-80CC-4CBEB37C2A0E}" dt="2020-10-28T03:48:38.870" v="1825" actId="962"/>
          <ac:picMkLst>
            <pc:docMk/>
            <pc:sldMk cId="112919237" sldId="398"/>
            <ac:picMk id="10" creationId="{E71456AF-F72C-44EE-904E-5947D2605993}"/>
          </ac:picMkLst>
        </pc:picChg>
        <pc:picChg chg="mod">
          <ac:chgData name="Sarah Warry" userId="5ab19190-45eb-451d-9cfd-22a74a47fb34" providerId="ADAL" clId="{67571D8E-1FF7-405C-80CC-4CBEB37C2A0E}" dt="2020-10-28T03:48:50.376" v="1839" actId="962"/>
          <ac:picMkLst>
            <pc:docMk/>
            <pc:sldMk cId="112919237" sldId="398"/>
            <ac:picMk id="12" creationId="{5A87D888-185A-486C-85D0-11CB676CA4AE}"/>
          </ac:picMkLst>
        </pc:picChg>
        <pc:picChg chg="mod">
          <ac:chgData name="Sarah Warry" userId="5ab19190-45eb-451d-9cfd-22a74a47fb34" providerId="ADAL" clId="{67571D8E-1FF7-405C-80CC-4CBEB37C2A0E}" dt="2020-10-28T03:48:56.799" v="1841" actId="962"/>
          <ac:picMkLst>
            <pc:docMk/>
            <pc:sldMk cId="112919237" sldId="398"/>
            <ac:picMk id="13" creationId="{4E773157-5BD7-48DA-AE14-8F7CF93C7677}"/>
          </ac:picMkLst>
        </pc:picChg>
        <pc:picChg chg="mod">
          <ac:chgData name="Sarah Warry" userId="5ab19190-45eb-451d-9cfd-22a74a47fb34" providerId="ADAL" clId="{67571D8E-1FF7-405C-80CC-4CBEB37C2A0E}" dt="2020-10-28T03:49:02.329" v="1847" actId="962"/>
          <ac:picMkLst>
            <pc:docMk/>
            <pc:sldMk cId="112919237" sldId="398"/>
            <ac:picMk id="14" creationId="{D2E8A6E3-4F20-41B7-97D9-3B4FED0655C4}"/>
          </ac:picMkLst>
        </pc:picChg>
        <pc:picChg chg="mod">
          <ac:chgData name="Sarah Warry" userId="5ab19190-45eb-451d-9cfd-22a74a47fb34" providerId="ADAL" clId="{67571D8E-1FF7-405C-80CC-4CBEB37C2A0E}" dt="2020-10-28T03:48:26.982" v="1789" actId="962"/>
          <ac:picMkLst>
            <pc:docMk/>
            <pc:sldMk cId="112919237" sldId="398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3:49:32.217" v="1911" actId="962"/>
        <pc:sldMkLst>
          <pc:docMk/>
          <pc:sldMk cId="3743265740" sldId="399"/>
        </pc:sldMkLst>
        <pc:picChg chg="mod">
          <ac:chgData name="Sarah Warry" userId="5ab19190-45eb-451d-9cfd-22a74a47fb34" providerId="ADAL" clId="{67571D8E-1FF7-405C-80CC-4CBEB37C2A0E}" dt="2020-10-28T03:49:16.448" v="1899" actId="962"/>
          <ac:picMkLst>
            <pc:docMk/>
            <pc:sldMk cId="3743265740" sldId="399"/>
            <ac:picMk id="10" creationId="{E71456AF-F72C-44EE-904E-5947D2605993}"/>
          </ac:picMkLst>
        </pc:picChg>
        <pc:picChg chg="mod">
          <ac:chgData name="Sarah Warry" userId="5ab19190-45eb-451d-9cfd-22a74a47fb34" providerId="ADAL" clId="{67571D8E-1FF7-405C-80CC-4CBEB37C2A0E}" dt="2020-10-28T03:49:21.247" v="1901" actId="962"/>
          <ac:picMkLst>
            <pc:docMk/>
            <pc:sldMk cId="3743265740" sldId="399"/>
            <ac:picMk id="12" creationId="{5A87D888-185A-486C-85D0-11CB676CA4AE}"/>
          </ac:picMkLst>
        </pc:picChg>
        <pc:picChg chg="mod">
          <ac:chgData name="Sarah Warry" userId="5ab19190-45eb-451d-9cfd-22a74a47fb34" providerId="ADAL" clId="{67571D8E-1FF7-405C-80CC-4CBEB37C2A0E}" dt="2020-10-28T03:49:24.099" v="1903" actId="962"/>
          <ac:picMkLst>
            <pc:docMk/>
            <pc:sldMk cId="3743265740" sldId="399"/>
            <ac:picMk id="13" creationId="{4E773157-5BD7-48DA-AE14-8F7CF93C7677}"/>
          </ac:picMkLst>
        </pc:picChg>
        <pc:picChg chg="mod">
          <ac:chgData name="Sarah Warry" userId="5ab19190-45eb-451d-9cfd-22a74a47fb34" providerId="ADAL" clId="{67571D8E-1FF7-405C-80CC-4CBEB37C2A0E}" dt="2020-10-28T03:49:28.772" v="1909" actId="962"/>
          <ac:picMkLst>
            <pc:docMk/>
            <pc:sldMk cId="3743265740" sldId="399"/>
            <ac:picMk id="14" creationId="{D2E8A6E3-4F20-41B7-97D9-3B4FED0655C4}"/>
          </ac:picMkLst>
        </pc:picChg>
        <pc:picChg chg="mod">
          <ac:chgData name="Sarah Warry" userId="5ab19190-45eb-451d-9cfd-22a74a47fb34" providerId="ADAL" clId="{67571D8E-1FF7-405C-80CC-4CBEB37C2A0E}" dt="2020-10-28T03:49:32.217" v="1911" actId="962"/>
          <ac:picMkLst>
            <pc:docMk/>
            <pc:sldMk cId="3743265740" sldId="399"/>
            <ac:picMk id="16" creationId="{73D2A6C0-DD5C-48E3-97DB-33914D2B319B}"/>
          </ac:picMkLst>
        </pc:picChg>
        <pc:picChg chg="mod">
          <ac:chgData name="Sarah Warry" userId="5ab19190-45eb-451d-9cfd-22a74a47fb34" providerId="ADAL" clId="{67571D8E-1FF7-405C-80CC-4CBEB37C2A0E}" dt="2020-10-28T03:49:10.150" v="1893" actId="962"/>
          <ac:picMkLst>
            <pc:docMk/>
            <pc:sldMk cId="3743265740" sldId="399"/>
            <ac:picMk id="22" creationId="{4882F772-4D0D-43E7-9609-60FB3F3EA9E7}"/>
          </ac:picMkLst>
        </pc:picChg>
      </pc:sldChg>
      <pc:sldChg chg="addSp delSp modSp">
        <pc:chgData name="Sarah Warry" userId="5ab19190-45eb-451d-9cfd-22a74a47fb34" providerId="ADAL" clId="{67571D8E-1FF7-405C-80CC-4CBEB37C2A0E}" dt="2020-10-28T03:50:17.400" v="1981" actId="962"/>
        <pc:sldMkLst>
          <pc:docMk/>
          <pc:sldMk cId="2478209756" sldId="400"/>
        </pc:sldMkLst>
        <pc:spChg chg="add del">
          <ac:chgData name="Sarah Warry" userId="5ab19190-45eb-451d-9cfd-22a74a47fb34" providerId="ADAL" clId="{67571D8E-1FF7-405C-80CC-4CBEB37C2A0E}" dt="2020-10-28T03:50:00.486" v="1967"/>
          <ac:spMkLst>
            <pc:docMk/>
            <pc:sldMk cId="2478209756" sldId="400"/>
            <ac:spMk id="5" creationId="{BBBA2948-F79E-4A61-A658-923575773B62}"/>
          </ac:spMkLst>
        </pc:spChg>
        <pc:picChg chg="mod">
          <ac:chgData name="Sarah Warry" userId="5ab19190-45eb-451d-9cfd-22a74a47fb34" providerId="ADAL" clId="{67571D8E-1FF7-405C-80CC-4CBEB37C2A0E}" dt="2020-10-28T03:49:45.944" v="1963" actId="962"/>
          <ac:picMkLst>
            <pc:docMk/>
            <pc:sldMk cId="2478209756" sldId="400"/>
            <ac:picMk id="10" creationId="{E71456AF-F72C-44EE-904E-5947D2605993}"/>
          </ac:picMkLst>
        </pc:picChg>
        <pc:picChg chg="mod">
          <ac:chgData name="Sarah Warry" userId="5ab19190-45eb-451d-9cfd-22a74a47fb34" providerId="ADAL" clId="{67571D8E-1FF7-405C-80CC-4CBEB37C2A0E}" dt="2020-10-28T03:49:50.859" v="1965" actId="962"/>
          <ac:picMkLst>
            <pc:docMk/>
            <pc:sldMk cId="2478209756" sldId="400"/>
            <ac:picMk id="12" creationId="{5A87D888-185A-486C-85D0-11CB676CA4AE}"/>
          </ac:picMkLst>
        </pc:picChg>
        <pc:picChg chg="mod">
          <ac:chgData name="Sarah Warry" userId="5ab19190-45eb-451d-9cfd-22a74a47fb34" providerId="ADAL" clId="{67571D8E-1FF7-405C-80CC-4CBEB37C2A0E}" dt="2020-10-28T03:50:02.965" v="1969" actId="962"/>
          <ac:picMkLst>
            <pc:docMk/>
            <pc:sldMk cId="2478209756" sldId="400"/>
            <ac:picMk id="13" creationId="{4E773157-5BD7-48DA-AE14-8F7CF93C7677}"/>
          </ac:picMkLst>
        </pc:picChg>
        <pc:picChg chg="mod">
          <ac:chgData name="Sarah Warry" userId="5ab19190-45eb-451d-9cfd-22a74a47fb34" providerId="ADAL" clId="{67571D8E-1FF7-405C-80CC-4CBEB37C2A0E}" dt="2020-10-28T03:50:09.294" v="1977" actId="962"/>
          <ac:picMkLst>
            <pc:docMk/>
            <pc:sldMk cId="2478209756" sldId="400"/>
            <ac:picMk id="14" creationId="{D2E8A6E3-4F20-41B7-97D9-3B4FED0655C4}"/>
          </ac:picMkLst>
        </pc:picChg>
        <pc:picChg chg="mod">
          <ac:chgData name="Sarah Warry" userId="5ab19190-45eb-451d-9cfd-22a74a47fb34" providerId="ADAL" clId="{67571D8E-1FF7-405C-80CC-4CBEB37C2A0E}" dt="2020-10-28T03:50:14.074" v="1979" actId="962"/>
          <ac:picMkLst>
            <pc:docMk/>
            <pc:sldMk cId="2478209756" sldId="400"/>
            <ac:picMk id="16" creationId="{73D2A6C0-DD5C-48E3-97DB-33914D2B319B}"/>
          </ac:picMkLst>
        </pc:picChg>
        <pc:picChg chg="mod">
          <ac:chgData name="Sarah Warry" userId="5ab19190-45eb-451d-9cfd-22a74a47fb34" providerId="ADAL" clId="{67571D8E-1FF7-405C-80CC-4CBEB37C2A0E}" dt="2020-10-28T03:50:17.400" v="1981" actId="962"/>
          <ac:picMkLst>
            <pc:docMk/>
            <pc:sldMk cId="2478209756" sldId="400"/>
            <ac:picMk id="17" creationId="{724DF666-832A-4DB3-B0CE-8B06E03610CA}"/>
          </ac:picMkLst>
        </pc:picChg>
        <pc:picChg chg="mod">
          <ac:chgData name="Sarah Warry" userId="5ab19190-45eb-451d-9cfd-22a74a47fb34" providerId="ADAL" clId="{67571D8E-1FF7-405C-80CC-4CBEB37C2A0E}" dt="2020-10-28T03:49:39.524" v="1957" actId="962"/>
          <ac:picMkLst>
            <pc:docMk/>
            <pc:sldMk cId="2478209756" sldId="400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3:51:29.436" v="2055" actId="962"/>
        <pc:sldMkLst>
          <pc:docMk/>
          <pc:sldMk cId="348830616" sldId="401"/>
        </pc:sldMkLst>
        <pc:picChg chg="mod">
          <ac:chgData name="Sarah Warry" userId="5ab19190-45eb-451d-9cfd-22a74a47fb34" providerId="ADAL" clId="{67571D8E-1FF7-405C-80CC-4CBEB37C2A0E}" dt="2020-10-28T03:50:29.545" v="2033" actId="962"/>
          <ac:picMkLst>
            <pc:docMk/>
            <pc:sldMk cId="348830616" sldId="401"/>
            <ac:picMk id="10" creationId="{E71456AF-F72C-44EE-904E-5947D2605993}"/>
          </ac:picMkLst>
        </pc:picChg>
        <pc:picChg chg="mod">
          <ac:chgData name="Sarah Warry" userId="5ab19190-45eb-451d-9cfd-22a74a47fb34" providerId="ADAL" clId="{67571D8E-1FF7-405C-80CC-4CBEB37C2A0E}" dt="2020-10-28T03:51:04.697" v="2035" actId="962"/>
          <ac:picMkLst>
            <pc:docMk/>
            <pc:sldMk cId="348830616" sldId="401"/>
            <ac:picMk id="12" creationId="{5A87D888-185A-486C-85D0-11CB676CA4AE}"/>
          </ac:picMkLst>
        </pc:picChg>
        <pc:picChg chg="mod">
          <ac:chgData name="Sarah Warry" userId="5ab19190-45eb-451d-9cfd-22a74a47fb34" providerId="ADAL" clId="{67571D8E-1FF7-405C-80CC-4CBEB37C2A0E}" dt="2020-10-28T03:51:08.844" v="2037" actId="962"/>
          <ac:picMkLst>
            <pc:docMk/>
            <pc:sldMk cId="348830616" sldId="401"/>
            <ac:picMk id="13" creationId="{4E773157-5BD7-48DA-AE14-8F7CF93C7677}"/>
          </ac:picMkLst>
        </pc:picChg>
        <pc:picChg chg="mod">
          <ac:chgData name="Sarah Warry" userId="5ab19190-45eb-451d-9cfd-22a74a47fb34" providerId="ADAL" clId="{67571D8E-1FF7-405C-80CC-4CBEB37C2A0E}" dt="2020-10-28T03:51:14.932" v="2045" actId="962"/>
          <ac:picMkLst>
            <pc:docMk/>
            <pc:sldMk cId="348830616" sldId="401"/>
            <ac:picMk id="14" creationId="{D2E8A6E3-4F20-41B7-97D9-3B4FED0655C4}"/>
          </ac:picMkLst>
        </pc:picChg>
        <pc:picChg chg="mod">
          <ac:chgData name="Sarah Warry" userId="5ab19190-45eb-451d-9cfd-22a74a47fb34" providerId="ADAL" clId="{67571D8E-1FF7-405C-80CC-4CBEB37C2A0E}" dt="2020-10-28T03:51:23.157" v="2051" actId="962"/>
          <ac:picMkLst>
            <pc:docMk/>
            <pc:sldMk cId="348830616" sldId="401"/>
            <ac:picMk id="15" creationId="{9E6634C1-0987-48F2-B2B3-C3513BE00067}"/>
          </ac:picMkLst>
        </pc:picChg>
        <pc:picChg chg="mod">
          <ac:chgData name="Sarah Warry" userId="5ab19190-45eb-451d-9cfd-22a74a47fb34" providerId="ADAL" clId="{67571D8E-1FF7-405C-80CC-4CBEB37C2A0E}" dt="2020-10-28T03:51:26.384" v="2053" actId="962"/>
          <ac:picMkLst>
            <pc:docMk/>
            <pc:sldMk cId="348830616" sldId="401"/>
            <ac:picMk id="16" creationId="{73D2A6C0-DD5C-48E3-97DB-33914D2B319B}"/>
          </ac:picMkLst>
        </pc:picChg>
        <pc:picChg chg="mod">
          <ac:chgData name="Sarah Warry" userId="5ab19190-45eb-451d-9cfd-22a74a47fb34" providerId="ADAL" clId="{67571D8E-1FF7-405C-80CC-4CBEB37C2A0E}" dt="2020-10-28T03:51:29.436" v="2055" actId="962"/>
          <ac:picMkLst>
            <pc:docMk/>
            <pc:sldMk cId="348830616" sldId="401"/>
            <ac:picMk id="17" creationId="{724DF666-832A-4DB3-B0CE-8B06E03610CA}"/>
          </ac:picMkLst>
        </pc:picChg>
        <pc:picChg chg="mod">
          <ac:chgData name="Sarah Warry" userId="5ab19190-45eb-451d-9cfd-22a74a47fb34" providerId="ADAL" clId="{67571D8E-1FF7-405C-80CC-4CBEB37C2A0E}" dt="2020-10-28T03:50:23.549" v="2027" actId="962"/>
          <ac:picMkLst>
            <pc:docMk/>
            <pc:sldMk cId="348830616" sldId="401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3:52:23.171" v="2139" actId="962"/>
        <pc:sldMkLst>
          <pc:docMk/>
          <pc:sldMk cId="3326108764" sldId="402"/>
        </pc:sldMkLst>
        <pc:picChg chg="mod">
          <ac:chgData name="Sarah Warry" userId="5ab19190-45eb-451d-9cfd-22a74a47fb34" providerId="ADAL" clId="{67571D8E-1FF7-405C-80CC-4CBEB37C2A0E}" dt="2020-10-28T03:51:43.864" v="2109" actId="962"/>
          <ac:picMkLst>
            <pc:docMk/>
            <pc:sldMk cId="3326108764" sldId="402"/>
            <ac:picMk id="10" creationId="{E71456AF-F72C-44EE-904E-5947D2605993}"/>
          </ac:picMkLst>
        </pc:picChg>
        <pc:picChg chg="mod">
          <ac:chgData name="Sarah Warry" userId="5ab19190-45eb-451d-9cfd-22a74a47fb34" providerId="ADAL" clId="{67571D8E-1FF7-405C-80CC-4CBEB37C2A0E}" dt="2020-10-28T03:51:47.835" v="2111" actId="962"/>
          <ac:picMkLst>
            <pc:docMk/>
            <pc:sldMk cId="3326108764" sldId="402"/>
            <ac:picMk id="12" creationId="{5A87D888-185A-486C-85D0-11CB676CA4AE}"/>
          </ac:picMkLst>
        </pc:picChg>
        <pc:picChg chg="mod">
          <ac:chgData name="Sarah Warry" userId="5ab19190-45eb-451d-9cfd-22a74a47fb34" providerId="ADAL" clId="{67571D8E-1FF7-405C-80CC-4CBEB37C2A0E}" dt="2020-10-28T03:51:51.971" v="2113" actId="962"/>
          <ac:picMkLst>
            <pc:docMk/>
            <pc:sldMk cId="3326108764" sldId="402"/>
            <ac:picMk id="13" creationId="{4E773157-5BD7-48DA-AE14-8F7CF93C7677}"/>
          </ac:picMkLst>
        </pc:picChg>
        <pc:picChg chg="mod">
          <ac:chgData name="Sarah Warry" userId="5ab19190-45eb-451d-9cfd-22a74a47fb34" providerId="ADAL" clId="{67571D8E-1FF7-405C-80CC-4CBEB37C2A0E}" dt="2020-10-28T03:51:58.841" v="2123" actId="962"/>
          <ac:picMkLst>
            <pc:docMk/>
            <pc:sldMk cId="3326108764" sldId="402"/>
            <ac:picMk id="14" creationId="{D2E8A6E3-4F20-41B7-97D9-3B4FED0655C4}"/>
          </ac:picMkLst>
        </pc:picChg>
        <pc:picChg chg="mod">
          <ac:chgData name="Sarah Warry" userId="5ab19190-45eb-451d-9cfd-22a74a47fb34" providerId="ADAL" clId="{67571D8E-1FF7-405C-80CC-4CBEB37C2A0E}" dt="2020-10-28T03:52:06.252" v="2129" actId="962"/>
          <ac:picMkLst>
            <pc:docMk/>
            <pc:sldMk cId="3326108764" sldId="402"/>
            <ac:picMk id="15" creationId="{9E6634C1-0987-48F2-B2B3-C3513BE00067}"/>
          </ac:picMkLst>
        </pc:picChg>
        <pc:picChg chg="mod">
          <ac:chgData name="Sarah Warry" userId="5ab19190-45eb-451d-9cfd-22a74a47fb34" providerId="ADAL" clId="{67571D8E-1FF7-405C-80CC-4CBEB37C2A0E}" dt="2020-10-28T03:52:11.328" v="2131" actId="962"/>
          <ac:picMkLst>
            <pc:docMk/>
            <pc:sldMk cId="3326108764" sldId="402"/>
            <ac:picMk id="16" creationId="{73D2A6C0-DD5C-48E3-97DB-33914D2B319B}"/>
          </ac:picMkLst>
        </pc:picChg>
        <pc:picChg chg="mod">
          <ac:chgData name="Sarah Warry" userId="5ab19190-45eb-451d-9cfd-22a74a47fb34" providerId="ADAL" clId="{67571D8E-1FF7-405C-80CC-4CBEB37C2A0E}" dt="2020-10-28T03:52:17.431" v="2133" actId="962"/>
          <ac:picMkLst>
            <pc:docMk/>
            <pc:sldMk cId="3326108764" sldId="402"/>
            <ac:picMk id="17" creationId="{724DF666-832A-4DB3-B0CE-8B06E03610CA}"/>
          </ac:picMkLst>
        </pc:picChg>
        <pc:picChg chg="mod">
          <ac:chgData name="Sarah Warry" userId="5ab19190-45eb-451d-9cfd-22a74a47fb34" providerId="ADAL" clId="{67571D8E-1FF7-405C-80CC-4CBEB37C2A0E}" dt="2020-10-28T03:52:23.171" v="2139" actId="962"/>
          <ac:picMkLst>
            <pc:docMk/>
            <pc:sldMk cId="3326108764" sldId="402"/>
            <ac:picMk id="18" creationId="{F2DA72B6-6AA0-4E00-92A0-71AD550036B6}"/>
          </ac:picMkLst>
        </pc:picChg>
        <pc:picChg chg="mod">
          <ac:chgData name="Sarah Warry" userId="5ab19190-45eb-451d-9cfd-22a74a47fb34" providerId="ADAL" clId="{67571D8E-1FF7-405C-80CC-4CBEB37C2A0E}" dt="2020-10-28T03:51:36.650" v="2101" actId="962"/>
          <ac:picMkLst>
            <pc:docMk/>
            <pc:sldMk cId="3326108764" sldId="402"/>
            <ac:picMk id="22" creationId="{4882F772-4D0D-43E7-9609-60FB3F3EA9E7}"/>
          </ac:picMkLst>
        </pc:picChg>
      </pc:sldChg>
      <pc:sldChg chg="modSp">
        <pc:chgData name="Sarah Warry" userId="5ab19190-45eb-451d-9cfd-22a74a47fb34" providerId="ADAL" clId="{67571D8E-1FF7-405C-80CC-4CBEB37C2A0E}" dt="2020-10-28T03:53:20.706" v="2219" actId="962"/>
        <pc:sldMkLst>
          <pc:docMk/>
          <pc:sldMk cId="2647445185" sldId="403"/>
        </pc:sldMkLst>
        <pc:picChg chg="mod">
          <ac:chgData name="Sarah Warry" userId="5ab19190-45eb-451d-9cfd-22a74a47fb34" providerId="ADAL" clId="{67571D8E-1FF7-405C-80CC-4CBEB37C2A0E}" dt="2020-10-28T03:52:41.566" v="2193" actId="962"/>
          <ac:picMkLst>
            <pc:docMk/>
            <pc:sldMk cId="2647445185" sldId="403"/>
            <ac:picMk id="10" creationId="{E71456AF-F72C-44EE-904E-5947D2605993}"/>
          </ac:picMkLst>
        </pc:picChg>
        <pc:picChg chg="mod">
          <ac:chgData name="Sarah Warry" userId="5ab19190-45eb-451d-9cfd-22a74a47fb34" providerId="ADAL" clId="{67571D8E-1FF7-405C-80CC-4CBEB37C2A0E}" dt="2020-10-28T03:52:46.839" v="2195" actId="962"/>
          <ac:picMkLst>
            <pc:docMk/>
            <pc:sldMk cId="2647445185" sldId="403"/>
            <ac:picMk id="12" creationId="{5A87D888-185A-486C-85D0-11CB676CA4AE}"/>
          </ac:picMkLst>
        </pc:picChg>
        <pc:picChg chg="mod">
          <ac:chgData name="Sarah Warry" userId="5ab19190-45eb-451d-9cfd-22a74a47fb34" providerId="ADAL" clId="{67571D8E-1FF7-405C-80CC-4CBEB37C2A0E}" dt="2020-10-28T03:52:50.354" v="2197" actId="962"/>
          <ac:picMkLst>
            <pc:docMk/>
            <pc:sldMk cId="2647445185" sldId="403"/>
            <ac:picMk id="13" creationId="{4E773157-5BD7-48DA-AE14-8F7CF93C7677}"/>
          </ac:picMkLst>
        </pc:picChg>
        <pc:picChg chg="mod">
          <ac:chgData name="Sarah Warry" userId="5ab19190-45eb-451d-9cfd-22a74a47fb34" providerId="ADAL" clId="{67571D8E-1FF7-405C-80CC-4CBEB37C2A0E}" dt="2020-10-28T03:52:58.234" v="2203" actId="962"/>
          <ac:picMkLst>
            <pc:docMk/>
            <pc:sldMk cId="2647445185" sldId="403"/>
            <ac:picMk id="14" creationId="{D2E8A6E3-4F20-41B7-97D9-3B4FED0655C4}"/>
          </ac:picMkLst>
        </pc:picChg>
        <pc:picChg chg="mod">
          <ac:chgData name="Sarah Warry" userId="5ab19190-45eb-451d-9cfd-22a74a47fb34" providerId="ADAL" clId="{67571D8E-1FF7-405C-80CC-4CBEB37C2A0E}" dt="2020-10-28T03:53:06.370" v="2209" actId="962"/>
          <ac:picMkLst>
            <pc:docMk/>
            <pc:sldMk cId="2647445185" sldId="403"/>
            <ac:picMk id="15" creationId="{9E6634C1-0987-48F2-B2B3-C3513BE00067}"/>
          </ac:picMkLst>
        </pc:picChg>
        <pc:picChg chg="mod">
          <ac:chgData name="Sarah Warry" userId="5ab19190-45eb-451d-9cfd-22a74a47fb34" providerId="ADAL" clId="{67571D8E-1FF7-405C-80CC-4CBEB37C2A0E}" dt="2020-10-28T03:53:11.766" v="2211" actId="962"/>
          <ac:picMkLst>
            <pc:docMk/>
            <pc:sldMk cId="2647445185" sldId="403"/>
            <ac:picMk id="16" creationId="{73D2A6C0-DD5C-48E3-97DB-33914D2B319B}"/>
          </ac:picMkLst>
        </pc:picChg>
        <pc:picChg chg="mod">
          <ac:chgData name="Sarah Warry" userId="5ab19190-45eb-451d-9cfd-22a74a47fb34" providerId="ADAL" clId="{67571D8E-1FF7-405C-80CC-4CBEB37C2A0E}" dt="2020-10-28T03:53:14.894" v="2213" actId="962"/>
          <ac:picMkLst>
            <pc:docMk/>
            <pc:sldMk cId="2647445185" sldId="403"/>
            <ac:picMk id="17" creationId="{724DF666-832A-4DB3-B0CE-8B06E03610CA}"/>
          </ac:picMkLst>
        </pc:picChg>
        <pc:picChg chg="mod">
          <ac:chgData name="Sarah Warry" userId="5ab19190-45eb-451d-9cfd-22a74a47fb34" providerId="ADAL" clId="{67571D8E-1FF7-405C-80CC-4CBEB37C2A0E}" dt="2020-10-28T03:53:20.706" v="2219" actId="962"/>
          <ac:picMkLst>
            <pc:docMk/>
            <pc:sldMk cId="2647445185" sldId="403"/>
            <ac:picMk id="18" creationId="{F2DA72B6-6AA0-4E00-92A0-71AD550036B6}"/>
          </ac:picMkLst>
        </pc:picChg>
        <pc:picChg chg="mod">
          <ac:chgData name="Sarah Warry" userId="5ab19190-45eb-451d-9cfd-22a74a47fb34" providerId="ADAL" clId="{67571D8E-1FF7-405C-80CC-4CBEB37C2A0E}" dt="2020-10-28T03:52:33.174" v="2185" actId="962"/>
          <ac:picMkLst>
            <pc:docMk/>
            <pc:sldMk cId="2647445185" sldId="403"/>
            <ac:picMk id="22" creationId="{4882F772-4D0D-43E7-9609-60FB3F3EA9E7}"/>
          </ac:picMkLst>
        </pc:picChg>
      </pc:sldChg>
    </pc:docChg>
  </pc:docChgLst>
  <pc:docChgLst>
    <pc:chgData name="Sarah Warry" userId="5ab19190-45eb-451d-9cfd-22a74a47fb34" providerId="ADAL" clId="{358E3426-1BBC-4556-B42C-D4F6492D46EF}"/>
    <pc:docChg chg="undo redo custSel addSld delSld modSld sldOrd">
      <pc:chgData name="Sarah Warry" userId="5ab19190-45eb-451d-9cfd-22a74a47fb34" providerId="ADAL" clId="{358E3426-1BBC-4556-B42C-D4F6492D46EF}" dt="2020-09-30T05:20:50.609" v="3010" actId="1076"/>
      <pc:docMkLst>
        <pc:docMk/>
      </pc:docMkLst>
      <pc:sldChg chg="modSp">
        <pc:chgData name="Sarah Warry" userId="5ab19190-45eb-451d-9cfd-22a74a47fb34" providerId="ADAL" clId="{358E3426-1BBC-4556-B42C-D4F6492D46EF}" dt="2020-09-22T01:39:19.776" v="21" actId="20577"/>
        <pc:sldMkLst>
          <pc:docMk/>
          <pc:sldMk cId="3786086943" sldId="355"/>
        </pc:sldMkLst>
        <pc:spChg chg="mod">
          <ac:chgData name="Sarah Warry" userId="5ab19190-45eb-451d-9cfd-22a74a47fb34" providerId="ADAL" clId="{358E3426-1BBC-4556-B42C-D4F6492D46EF}" dt="2020-09-22T01:39:19.776" v="21" actId="20577"/>
          <ac:spMkLst>
            <pc:docMk/>
            <pc:sldMk cId="3786086943" sldId="355"/>
            <ac:spMk id="4" creationId="{00000000-0000-0000-0000-000000000000}"/>
          </ac:spMkLst>
        </pc:spChg>
      </pc:sldChg>
      <pc:sldChg chg="addSp delSp modSp ord">
        <pc:chgData name="Sarah Warry" userId="5ab19190-45eb-451d-9cfd-22a74a47fb34" providerId="ADAL" clId="{358E3426-1BBC-4556-B42C-D4F6492D46EF}" dt="2020-09-22T01:46:02.009" v="200" actId="17032"/>
        <pc:sldMkLst>
          <pc:docMk/>
          <pc:sldMk cId="2896005559" sldId="370"/>
        </pc:sldMkLst>
        <pc:spChg chg="mod">
          <ac:chgData name="Sarah Warry" userId="5ab19190-45eb-451d-9cfd-22a74a47fb34" providerId="ADAL" clId="{358E3426-1BBC-4556-B42C-D4F6492D46EF}" dt="2020-09-22T01:42:48.116" v="77" actId="20577"/>
          <ac:spMkLst>
            <pc:docMk/>
            <pc:sldMk cId="2896005559" sldId="370"/>
            <ac:spMk id="2" creationId="{14209CEF-7DD9-4DF8-9CC0-8EEEA1C8D6F7}"/>
          </ac:spMkLst>
        </pc:spChg>
        <pc:spChg chg="del">
          <ac:chgData name="Sarah Warry" userId="5ab19190-45eb-451d-9cfd-22a74a47fb34" providerId="ADAL" clId="{358E3426-1BBC-4556-B42C-D4F6492D46EF}" dt="2020-09-22T01:42:54.747" v="78" actId="478"/>
          <ac:spMkLst>
            <pc:docMk/>
            <pc:sldMk cId="2896005559" sldId="370"/>
            <ac:spMk id="4" creationId="{DF453611-09CB-4D2B-A653-D2685B260AD8}"/>
          </ac:spMkLst>
        </pc:spChg>
        <pc:spChg chg="add del mod">
          <ac:chgData name="Sarah Warry" userId="5ab19190-45eb-451d-9cfd-22a74a47fb34" providerId="ADAL" clId="{358E3426-1BBC-4556-B42C-D4F6492D46EF}" dt="2020-09-22T01:39:58.082" v="25" actId="478"/>
          <ac:spMkLst>
            <pc:docMk/>
            <pc:sldMk cId="2896005559" sldId="370"/>
            <ac:spMk id="5" creationId="{459A3CDF-89E7-4F5C-8D51-090124522818}"/>
          </ac:spMkLst>
        </pc:spChg>
        <pc:spChg chg="del">
          <ac:chgData name="Sarah Warry" userId="5ab19190-45eb-451d-9cfd-22a74a47fb34" providerId="ADAL" clId="{358E3426-1BBC-4556-B42C-D4F6492D46EF}" dt="2020-09-22T01:40:14.108" v="28" actId="478"/>
          <ac:spMkLst>
            <pc:docMk/>
            <pc:sldMk cId="2896005559" sldId="370"/>
            <ac:spMk id="7" creationId="{CF57A31C-9C97-4F66-96BA-52C6C3396561}"/>
          </ac:spMkLst>
        </pc:spChg>
        <pc:spChg chg="del mod">
          <ac:chgData name="Sarah Warry" userId="5ab19190-45eb-451d-9cfd-22a74a47fb34" providerId="ADAL" clId="{358E3426-1BBC-4556-B42C-D4F6492D46EF}" dt="2020-09-22T01:40:17.113" v="31" actId="478"/>
          <ac:spMkLst>
            <pc:docMk/>
            <pc:sldMk cId="2896005559" sldId="370"/>
            <ac:spMk id="8" creationId="{8CBD1936-8372-43D9-B01E-85672608DA9C}"/>
          </ac:spMkLst>
        </pc:spChg>
        <pc:spChg chg="del">
          <ac:chgData name="Sarah Warry" userId="5ab19190-45eb-451d-9cfd-22a74a47fb34" providerId="ADAL" clId="{358E3426-1BBC-4556-B42C-D4F6492D46EF}" dt="2020-09-22T01:40:14.108" v="28" actId="478"/>
          <ac:spMkLst>
            <pc:docMk/>
            <pc:sldMk cId="2896005559" sldId="370"/>
            <ac:spMk id="10" creationId="{1D29407A-BE5B-4CA5-B96D-73A0CA68E261}"/>
          </ac:spMkLst>
        </pc:spChg>
        <pc:spChg chg="del">
          <ac:chgData name="Sarah Warry" userId="5ab19190-45eb-451d-9cfd-22a74a47fb34" providerId="ADAL" clId="{358E3426-1BBC-4556-B42C-D4F6492D46EF}" dt="2020-09-22T01:40:15.307" v="29" actId="478"/>
          <ac:spMkLst>
            <pc:docMk/>
            <pc:sldMk cId="2896005559" sldId="370"/>
            <ac:spMk id="11" creationId="{0B878752-050B-4668-868B-3B0ABDBFC1DF}"/>
          </ac:spMkLst>
        </pc:spChg>
        <pc:spChg chg="del">
          <ac:chgData name="Sarah Warry" userId="5ab19190-45eb-451d-9cfd-22a74a47fb34" providerId="ADAL" clId="{358E3426-1BBC-4556-B42C-D4F6492D46EF}" dt="2020-09-22T01:40:14.108" v="28" actId="478"/>
          <ac:spMkLst>
            <pc:docMk/>
            <pc:sldMk cId="2896005559" sldId="370"/>
            <ac:spMk id="12" creationId="{46A57121-B8BC-495D-A386-1C3A6EA1741F}"/>
          </ac:spMkLst>
        </pc:spChg>
        <pc:spChg chg="add del mod">
          <ac:chgData name="Sarah Warry" userId="5ab19190-45eb-451d-9cfd-22a74a47fb34" providerId="ADAL" clId="{358E3426-1BBC-4556-B42C-D4F6492D46EF}" dt="2020-09-22T01:42:32.919" v="62" actId="478"/>
          <ac:spMkLst>
            <pc:docMk/>
            <pc:sldMk cId="2896005559" sldId="370"/>
            <ac:spMk id="13" creationId="{1618F879-C08E-4998-9503-DD818A7D53AE}"/>
          </ac:spMkLst>
        </pc:spChg>
        <pc:spChg chg="add del mod">
          <ac:chgData name="Sarah Warry" userId="5ab19190-45eb-451d-9cfd-22a74a47fb34" providerId="ADAL" clId="{358E3426-1BBC-4556-B42C-D4F6492D46EF}" dt="2020-09-22T01:42:57.431" v="79" actId="478"/>
          <ac:spMkLst>
            <pc:docMk/>
            <pc:sldMk cId="2896005559" sldId="370"/>
            <ac:spMk id="15" creationId="{3C195584-CA1B-4777-8907-F61514E8DAC5}"/>
          </ac:spMkLst>
        </pc:spChg>
        <pc:spChg chg="add mod">
          <ac:chgData name="Sarah Warry" userId="5ab19190-45eb-451d-9cfd-22a74a47fb34" providerId="ADAL" clId="{358E3426-1BBC-4556-B42C-D4F6492D46EF}" dt="2020-09-22T01:46:02.009" v="200" actId="17032"/>
          <ac:spMkLst>
            <pc:docMk/>
            <pc:sldMk cId="2896005559" sldId="370"/>
            <ac:spMk id="16" creationId="{256457F4-EDCD-4737-8DD2-942C075D886E}"/>
          </ac:spMkLst>
        </pc:spChg>
        <pc:spChg chg="add del mod">
          <ac:chgData name="Sarah Warry" userId="5ab19190-45eb-451d-9cfd-22a74a47fb34" providerId="ADAL" clId="{358E3426-1BBC-4556-B42C-D4F6492D46EF}" dt="2020-09-22T01:44:40.091" v="126" actId="478"/>
          <ac:spMkLst>
            <pc:docMk/>
            <pc:sldMk cId="2896005559" sldId="370"/>
            <ac:spMk id="17" creationId="{BAB34B0D-78BE-420A-B717-29A55C41ECBE}"/>
          </ac:spMkLst>
        </pc:spChg>
        <pc:spChg chg="add mod">
          <ac:chgData name="Sarah Warry" userId="5ab19190-45eb-451d-9cfd-22a74a47fb34" providerId="ADAL" clId="{358E3426-1BBC-4556-B42C-D4F6492D46EF}" dt="2020-09-22T01:45:49.668" v="198" actId="1076"/>
          <ac:spMkLst>
            <pc:docMk/>
            <pc:sldMk cId="2896005559" sldId="370"/>
            <ac:spMk id="18" creationId="{D753E746-F288-4EBE-8B68-4C12CD345239}"/>
          </ac:spMkLst>
        </pc:spChg>
        <pc:picChg chg="add del mod">
          <ac:chgData name="Sarah Warry" userId="5ab19190-45eb-451d-9cfd-22a74a47fb34" providerId="ADAL" clId="{358E3426-1BBC-4556-B42C-D4F6492D46EF}" dt="2020-09-22T01:43:04.031" v="80" actId="1076"/>
          <ac:picMkLst>
            <pc:docMk/>
            <pc:sldMk cId="2896005559" sldId="370"/>
            <ac:picMk id="9" creationId="{93A5FC20-A5E5-4712-A038-E6776C91FCCD}"/>
          </ac:picMkLst>
        </pc:picChg>
      </pc:sldChg>
      <pc:sldChg chg="addSp delSp modSp add">
        <pc:chgData name="Sarah Warry" userId="5ab19190-45eb-451d-9cfd-22a74a47fb34" providerId="ADAL" clId="{358E3426-1BBC-4556-B42C-D4F6492D46EF}" dt="2020-09-30T05:17:44.958" v="2979" actId="2711"/>
        <pc:sldMkLst>
          <pc:docMk/>
          <pc:sldMk cId="3240418758" sldId="374"/>
        </pc:sldMkLst>
        <pc:spChg chg="add mod">
          <ac:chgData name="Sarah Warry" userId="5ab19190-45eb-451d-9cfd-22a74a47fb34" providerId="ADAL" clId="{358E3426-1BBC-4556-B42C-D4F6492D46EF}" dt="2020-09-22T01:48:38.399" v="310" actId="20577"/>
          <ac:spMkLst>
            <pc:docMk/>
            <pc:sldMk cId="3240418758" sldId="374"/>
            <ac:spMk id="4" creationId="{E3DB2E50-FC94-4AB3-A64C-7253C3EF3221}"/>
          </ac:spMkLst>
        </pc:spChg>
        <pc:spChg chg="add mod">
          <ac:chgData name="Sarah Warry" userId="5ab19190-45eb-451d-9cfd-22a74a47fb34" providerId="ADAL" clId="{358E3426-1BBC-4556-B42C-D4F6492D46EF}" dt="2020-09-30T05:17:44.958" v="2979" actId="2711"/>
          <ac:spMkLst>
            <pc:docMk/>
            <pc:sldMk cId="3240418758" sldId="374"/>
            <ac:spMk id="5" creationId="{CA97C06A-DCE2-46A2-96E6-8E4D22B08DEB}"/>
          </ac:spMkLst>
        </pc:spChg>
        <pc:spChg chg="add del mod">
          <ac:chgData name="Sarah Warry" userId="5ab19190-45eb-451d-9cfd-22a74a47fb34" providerId="ADAL" clId="{358E3426-1BBC-4556-B42C-D4F6492D46EF}" dt="2020-09-22T01:48:28.519" v="295" actId="478"/>
          <ac:spMkLst>
            <pc:docMk/>
            <pc:sldMk cId="3240418758" sldId="374"/>
            <ac:spMk id="7" creationId="{CF146107-92F3-41BC-88D4-01E0447E07B1}"/>
          </ac:spMkLst>
        </pc:spChg>
        <pc:spChg chg="add del mod">
          <ac:chgData name="Sarah Warry" userId="5ab19190-45eb-451d-9cfd-22a74a47fb34" providerId="ADAL" clId="{358E3426-1BBC-4556-B42C-D4F6492D46EF}" dt="2020-09-24T23:49:15.196" v="1673" actId="478"/>
          <ac:spMkLst>
            <pc:docMk/>
            <pc:sldMk cId="3240418758" sldId="374"/>
            <ac:spMk id="10" creationId="{85DE6E18-6F25-4217-9D06-D71A0840DC4D}"/>
          </ac:spMkLst>
        </pc:spChg>
        <pc:spChg chg="add del mod">
          <ac:chgData name="Sarah Warry" userId="5ab19190-45eb-451d-9cfd-22a74a47fb34" providerId="ADAL" clId="{358E3426-1BBC-4556-B42C-D4F6492D46EF}" dt="2020-09-24T23:49:10.388" v="1671" actId="478"/>
          <ac:spMkLst>
            <pc:docMk/>
            <pc:sldMk cId="3240418758" sldId="374"/>
            <ac:spMk id="13" creationId="{E176478A-3F4E-4D59-A21A-CDC9C3AD73FE}"/>
          </ac:spMkLst>
        </pc:spChg>
        <pc:spChg chg="del">
          <ac:chgData name="Sarah Warry" userId="5ab19190-45eb-451d-9cfd-22a74a47fb34" providerId="ADAL" clId="{358E3426-1BBC-4556-B42C-D4F6492D46EF}" dt="2020-09-22T01:46:47.774" v="203" actId="478"/>
          <ac:spMkLst>
            <pc:docMk/>
            <pc:sldMk cId="3240418758" sldId="374"/>
            <ac:spMk id="16" creationId="{256457F4-EDCD-4737-8DD2-942C075D886E}"/>
          </ac:spMkLst>
        </pc:spChg>
        <pc:spChg chg="add del mod">
          <ac:chgData name="Sarah Warry" userId="5ab19190-45eb-451d-9cfd-22a74a47fb34" providerId="ADAL" clId="{358E3426-1BBC-4556-B42C-D4F6492D46EF}" dt="2020-09-24T23:49:10.388" v="1671" actId="478"/>
          <ac:spMkLst>
            <pc:docMk/>
            <pc:sldMk cId="3240418758" sldId="374"/>
            <ac:spMk id="17" creationId="{F8B167DA-CD2B-45AE-AE83-2B0C6D5D9413}"/>
          </ac:spMkLst>
        </pc:spChg>
        <pc:spChg chg="del mod">
          <ac:chgData name="Sarah Warry" userId="5ab19190-45eb-451d-9cfd-22a74a47fb34" providerId="ADAL" clId="{358E3426-1BBC-4556-B42C-D4F6492D46EF}" dt="2020-09-22T01:48:31.140" v="296" actId="478"/>
          <ac:spMkLst>
            <pc:docMk/>
            <pc:sldMk cId="3240418758" sldId="374"/>
            <ac:spMk id="18" creationId="{D753E746-F288-4EBE-8B68-4C12CD345239}"/>
          </ac:spMkLst>
        </pc:spChg>
        <pc:spChg chg="add del mod">
          <ac:chgData name="Sarah Warry" userId="5ab19190-45eb-451d-9cfd-22a74a47fb34" providerId="ADAL" clId="{358E3426-1BBC-4556-B42C-D4F6492D46EF}" dt="2020-09-24T23:49:10.388" v="1671" actId="478"/>
          <ac:spMkLst>
            <pc:docMk/>
            <pc:sldMk cId="3240418758" sldId="374"/>
            <ac:spMk id="21" creationId="{ACB9A7AD-586D-4DF4-AABE-5595443BA162}"/>
          </ac:spMkLst>
        </pc:spChg>
        <pc:spChg chg="add del mod">
          <ac:chgData name="Sarah Warry" userId="5ab19190-45eb-451d-9cfd-22a74a47fb34" providerId="ADAL" clId="{358E3426-1BBC-4556-B42C-D4F6492D46EF}" dt="2020-09-24T23:49:10.388" v="1671" actId="478"/>
          <ac:spMkLst>
            <pc:docMk/>
            <pc:sldMk cId="3240418758" sldId="374"/>
            <ac:spMk id="24" creationId="{83EAEAAC-DAFD-4E08-8333-F8A566F1201A}"/>
          </ac:spMkLst>
        </pc:spChg>
        <pc:spChg chg="add del mod">
          <ac:chgData name="Sarah Warry" userId="5ab19190-45eb-451d-9cfd-22a74a47fb34" providerId="ADAL" clId="{358E3426-1BBC-4556-B42C-D4F6492D46EF}" dt="2020-09-24T23:49:10.388" v="1671" actId="478"/>
          <ac:spMkLst>
            <pc:docMk/>
            <pc:sldMk cId="3240418758" sldId="374"/>
            <ac:spMk id="27" creationId="{EA4C1AB7-0AF4-4506-B5C5-CE9681E2BD29}"/>
          </ac:spMkLst>
        </pc:spChg>
        <pc:picChg chg="add mod">
          <ac:chgData name="Sarah Warry" userId="5ab19190-45eb-451d-9cfd-22a74a47fb34" providerId="ADAL" clId="{358E3426-1BBC-4556-B42C-D4F6492D46EF}" dt="2020-09-24T23:52:34.987" v="1741" actId="1076"/>
          <ac:picMkLst>
            <pc:docMk/>
            <pc:sldMk cId="3240418758" sldId="374"/>
            <ac:picMk id="8" creationId="{79E9CA7F-D7C0-4A79-88C7-E4C48EFBC82F}"/>
          </ac:picMkLst>
        </pc:picChg>
        <pc:picChg chg="del">
          <ac:chgData name="Sarah Warry" userId="5ab19190-45eb-451d-9cfd-22a74a47fb34" providerId="ADAL" clId="{358E3426-1BBC-4556-B42C-D4F6492D46EF}" dt="2020-09-22T01:46:46.167" v="202" actId="478"/>
          <ac:picMkLst>
            <pc:docMk/>
            <pc:sldMk cId="3240418758" sldId="374"/>
            <ac:picMk id="9" creationId="{93A5FC20-A5E5-4712-A038-E6776C91FCCD}"/>
          </ac:picMkLst>
        </pc:picChg>
        <pc:picChg chg="add mod">
          <ac:chgData name="Sarah Warry" userId="5ab19190-45eb-451d-9cfd-22a74a47fb34" providerId="ADAL" clId="{358E3426-1BBC-4556-B42C-D4F6492D46EF}" dt="2020-09-24T23:52:42.226" v="1743" actId="1076"/>
          <ac:picMkLst>
            <pc:docMk/>
            <pc:sldMk cId="3240418758" sldId="374"/>
            <ac:picMk id="12" creationId="{93A3F4AC-213F-442F-9825-983F317C1D92}"/>
          </ac:picMkLst>
        </pc:picChg>
        <pc:picChg chg="add mod">
          <ac:chgData name="Sarah Warry" userId="5ab19190-45eb-451d-9cfd-22a74a47fb34" providerId="ADAL" clId="{358E3426-1BBC-4556-B42C-D4F6492D46EF}" dt="2020-09-24T23:50:18.612" v="1690" actId="1076"/>
          <ac:picMkLst>
            <pc:docMk/>
            <pc:sldMk cId="3240418758" sldId="374"/>
            <ac:picMk id="15" creationId="{B12A5CEC-E9BA-4055-AAB0-EEFDA342EA78}"/>
          </ac:picMkLst>
        </pc:picChg>
        <pc:picChg chg="add mod">
          <ac:chgData name="Sarah Warry" userId="5ab19190-45eb-451d-9cfd-22a74a47fb34" providerId="ADAL" clId="{358E3426-1BBC-4556-B42C-D4F6492D46EF}" dt="2020-09-24T23:50:20.593" v="1691" actId="1076"/>
          <ac:picMkLst>
            <pc:docMk/>
            <pc:sldMk cId="3240418758" sldId="374"/>
            <ac:picMk id="20" creationId="{18B6C176-E62B-436B-AF75-A329C5608299}"/>
          </ac:picMkLst>
        </pc:picChg>
        <pc:picChg chg="add mod">
          <ac:chgData name="Sarah Warry" userId="5ab19190-45eb-451d-9cfd-22a74a47fb34" providerId="ADAL" clId="{358E3426-1BBC-4556-B42C-D4F6492D46EF}" dt="2020-09-24T23:50:17.286" v="1689" actId="1076"/>
          <ac:picMkLst>
            <pc:docMk/>
            <pc:sldMk cId="3240418758" sldId="374"/>
            <ac:picMk id="23" creationId="{2888CF62-7A09-42A8-91F5-5AF83AC8EEF1}"/>
          </ac:picMkLst>
        </pc:picChg>
        <pc:picChg chg="add mod">
          <ac:chgData name="Sarah Warry" userId="5ab19190-45eb-451d-9cfd-22a74a47fb34" providerId="ADAL" clId="{358E3426-1BBC-4556-B42C-D4F6492D46EF}" dt="2020-09-24T23:50:25.569" v="1692" actId="1076"/>
          <ac:picMkLst>
            <pc:docMk/>
            <pc:sldMk cId="3240418758" sldId="374"/>
            <ac:picMk id="26" creationId="{49084FFD-B334-4F67-B7BD-23EAFE126B49}"/>
          </ac:picMkLst>
        </pc:picChg>
      </pc:sldChg>
      <pc:sldChg chg="addSp delSp modSp add">
        <pc:chgData name="Sarah Warry" userId="5ab19190-45eb-451d-9cfd-22a74a47fb34" providerId="ADAL" clId="{358E3426-1BBC-4556-B42C-D4F6492D46EF}" dt="2020-09-22T01:59:14.968" v="724" actId="478"/>
        <pc:sldMkLst>
          <pc:docMk/>
          <pc:sldMk cId="3867022564" sldId="375"/>
        </pc:sldMkLst>
        <pc:spChg chg="mod">
          <ac:chgData name="Sarah Warry" userId="5ab19190-45eb-451d-9cfd-22a74a47fb34" providerId="ADAL" clId="{358E3426-1BBC-4556-B42C-D4F6492D46EF}" dt="2020-09-22T01:50:32.987" v="508" actId="20577"/>
          <ac:spMkLst>
            <pc:docMk/>
            <pc:sldMk cId="3867022564" sldId="375"/>
            <ac:spMk id="2" creationId="{14209CEF-7DD9-4DF8-9CC0-8EEEA1C8D6F7}"/>
          </ac:spMkLst>
        </pc:spChg>
        <pc:spChg chg="mod">
          <ac:chgData name="Sarah Warry" userId="5ab19190-45eb-451d-9cfd-22a74a47fb34" providerId="ADAL" clId="{358E3426-1BBC-4556-B42C-D4F6492D46EF}" dt="2020-09-22T01:51:57.465" v="646" actId="20577"/>
          <ac:spMkLst>
            <pc:docMk/>
            <pc:sldMk cId="3867022564" sldId="375"/>
            <ac:spMk id="4" creationId="{E3DB2E50-FC94-4AB3-A64C-7253C3EF3221}"/>
          </ac:spMkLst>
        </pc:spChg>
        <pc:spChg chg="del">
          <ac:chgData name="Sarah Warry" userId="5ab19190-45eb-451d-9cfd-22a74a47fb34" providerId="ADAL" clId="{358E3426-1BBC-4556-B42C-D4F6492D46EF}" dt="2020-09-22T01:51:03.942" v="572" actId="478"/>
          <ac:spMkLst>
            <pc:docMk/>
            <pc:sldMk cId="3867022564" sldId="375"/>
            <ac:spMk id="5" creationId="{CA97C06A-DCE2-46A2-96E6-8E4D22B08DEB}"/>
          </ac:spMkLst>
        </pc:spChg>
        <pc:spChg chg="add del mod">
          <ac:chgData name="Sarah Warry" userId="5ab19190-45eb-451d-9cfd-22a74a47fb34" providerId="ADAL" clId="{358E3426-1BBC-4556-B42C-D4F6492D46EF}" dt="2020-09-22T01:51:06.979" v="573" actId="478"/>
          <ac:spMkLst>
            <pc:docMk/>
            <pc:sldMk cId="3867022564" sldId="375"/>
            <ac:spMk id="7" creationId="{280D7F9B-ACF2-41D2-AD35-6AA16C400147}"/>
          </ac:spMkLst>
        </pc:spChg>
        <pc:spChg chg="add mod">
          <ac:chgData name="Sarah Warry" userId="5ab19190-45eb-451d-9cfd-22a74a47fb34" providerId="ADAL" clId="{358E3426-1BBC-4556-B42C-D4F6492D46EF}" dt="2020-09-22T01:57:31.204" v="676" actId="1076"/>
          <ac:spMkLst>
            <pc:docMk/>
            <pc:sldMk cId="3867022564" sldId="375"/>
            <ac:spMk id="8" creationId="{3428C5E6-76A4-4194-B031-1F3E2BCAAF65}"/>
          </ac:spMkLst>
        </pc:spChg>
        <pc:spChg chg="add mod">
          <ac:chgData name="Sarah Warry" userId="5ab19190-45eb-451d-9cfd-22a74a47fb34" providerId="ADAL" clId="{358E3426-1BBC-4556-B42C-D4F6492D46EF}" dt="2020-09-22T01:57:48.536" v="681" actId="14100"/>
          <ac:spMkLst>
            <pc:docMk/>
            <pc:sldMk cId="3867022564" sldId="375"/>
            <ac:spMk id="9" creationId="{A9D5BA53-0068-47C5-ADD6-5CF620FD1E6C}"/>
          </ac:spMkLst>
        </pc:spChg>
        <pc:spChg chg="add del mod">
          <ac:chgData name="Sarah Warry" userId="5ab19190-45eb-451d-9cfd-22a74a47fb34" providerId="ADAL" clId="{358E3426-1BBC-4556-B42C-D4F6492D46EF}" dt="2020-09-22T01:52:55.889" v="650" actId="478"/>
          <ac:spMkLst>
            <pc:docMk/>
            <pc:sldMk cId="3867022564" sldId="375"/>
            <ac:spMk id="12" creationId="{7B6FA455-688C-40E2-9185-AF7AB771F128}"/>
          </ac:spMkLst>
        </pc:spChg>
        <pc:spChg chg="add del mod">
          <ac:chgData name="Sarah Warry" userId="5ab19190-45eb-451d-9cfd-22a74a47fb34" providerId="ADAL" clId="{358E3426-1BBC-4556-B42C-D4F6492D46EF}" dt="2020-09-22T01:53:00.495" v="651" actId="478"/>
          <ac:spMkLst>
            <pc:docMk/>
            <pc:sldMk cId="3867022564" sldId="375"/>
            <ac:spMk id="15" creationId="{2AF37BD4-6767-4F34-8501-7F7544759F90}"/>
          </ac:spMkLst>
        </pc:spChg>
        <pc:picChg chg="add mod">
          <ac:chgData name="Sarah Warry" userId="5ab19190-45eb-451d-9cfd-22a74a47fb34" providerId="ADAL" clId="{358E3426-1BBC-4556-B42C-D4F6492D46EF}" dt="2020-09-22T01:54:42.147" v="668" actId="1076"/>
          <ac:picMkLst>
            <pc:docMk/>
            <pc:sldMk cId="3867022564" sldId="375"/>
            <ac:picMk id="11" creationId="{2A990811-7271-4650-A671-204B1930E53C}"/>
          </ac:picMkLst>
        </pc:picChg>
        <pc:picChg chg="add del mod">
          <ac:chgData name="Sarah Warry" userId="5ab19190-45eb-451d-9cfd-22a74a47fb34" providerId="ADAL" clId="{358E3426-1BBC-4556-B42C-D4F6492D46EF}" dt="2020-09-22T01:58:03.263" v="683" actId="478"/>
          <ac:picMkLst>
            <pc:docMk/>
            <pc:sldMk cId="3867022564" sldId="375"/>
            <ac:picMk id="14" creationId="{FABCF929-8C7B-411D-AA18-162148D2C8BC}"/>
          </ac:picMkLst>
        </pc:picChg>
        <pc:picChg chg="add del mod">
          <ac:chgData name="Sarah Warry" userId="5ab19190-45eb-451d-9cfd-22a74a47fb34" providerId="ADAL" clId="{358E3426-1BBC-4556-B42C-D4F6492D46EF}" dt="2020-09-22T01:53:44.577" v="662" actId="478"/>
          <ac:picMkLst>
            <pc:docMk/>
            <pc:sldMk cId="3867022564" sldId="375"/>
            <ac:picMk id="16" creationId="{A3C33CDA-43D7-4DED-B868-11A1803CA9B6}"/>
          </ac:picMkLst>
        </pc:picChg>
        <pc:picChg chg="add del mod">
          <ac:chgData name="Sarah Warry" userId="5ab19190-45eb-451d-9cfd-22a74a47fb34" providerId="ADAL" clId="{358E3426-1BBC-4556-B42C-D4F6492D46EF}" dt="2020-09-22T01:58:04.667" v="684" actId="478"/>
          <ac:picMkLst>
            <pc:docMk/>
            <pc:sldMk cId="3867022564" sldId="375"/>
            <ac:picMk id="17" creationId="{82F6DFA5-B08A-4235-8DAF-835A978DB480}"/>
          </ac:picMkLst>
        </pc:picChg>
        <pc:picChg chg="add del mod">
          <ac:chgData name="Sarah Warry" userId="5ab19190-45eb-451d-9cfd-22a74a47fb34" providerId="ADAL" clId="{358E3426-1BBC-4556-B42C-D4F6492D46EF}" dt="2020-09-22T01:58:05.782" v="685" actId="478"/>
          <ac:picMkLst>
            <pc:docMk/>
            <pc:sldMk cId="3867022564" sldId="375"/>
            <ac:picMk id="18" creationId="{81848B47-DEE6-41AA-81FC-CD0A2A1780B4}"/>
          </ac:picMkLst>
        </pc:picChg>
        <pc:picChg chg="add del mod">
          <ac:chgData name="Sarah Warry" userId="5ab19190-45eb-451d-9cfd-22a74a47fb34" providerId="ADAL" clId="{358E3426-1BBC-4556-B42C-D4F6492D46EF}" dt="2020-09-22T01:58:06.971" v="686" actId="478"/>
          <ac:picMkLst>
            <pc:docMk/>
            <pc:sldMk cId="3867022564" sldId="375"/>
            <ac:picMk id="19" creationId="{8424302F-D444-4B9A-A2EA-B5BDCFFF572E}"/>
          </ac:picMkLst>
        </pc:picChg>
        <pc:picChg chg="add del mod">
          <ac:chgData name="Sarah Warry" userId="5ab19190-45eb-451d-9cfd-22a74a47fb34" providerId="ADAL" clId="{358E3426-1BBC-4556-B42C-D4F6492D46EF}" dt="2020-09-22T01:59:14.968" v="724" actId="478"/>
          <ac:picMkLst>
            <pc:docMk/>
            <pc:sldMk cId="3867022564" sldId="375"/>
            <ac:picMk id="20" creationId="{81A30A6C-0D8C-444C-BFCE-C531D1ED8289}"/>
          </ac:picMkLst>
        </pc:picChg>
        <pc:picChg chg="add mod">
          <ac:chgData name="Sarah Warry" userId="5ab19190-45eb-451d-9cfd-22a74a47fb34" providerId="ADAL" clId="{358E3426-1BBC-4556-B42C-D4F6492D46EF}" dt="2020-09-22T01:57:18.389" v="673" actId="1076"/>
          <ac:picMkLst>
            <pc:docMk/>
            <pc:sldMk cId="3867022564" sldId="375"/>
            <ac:picMk id="22" creationId="{4882F772-4D0D-43E7-9609-60FB3F3EA9E7}"/>
          </ac:picMkLst>
        </pc:picChg>
      </pc:sldChg>
      <pc:sldChg chg="addSp delSp modSp add">
        <pc:chgData name="Sarah Warry" userId="5ab19190-45eb-451d-9cfd-22a74a47fb34" providerId="ADAL" clId="{358E3426-1BBC-4556-B42C-D4F6492D46EF}" dt="2020-09-22T01:59:52.995" v="741" actId="478"/>
        <pc:sldMkLst>
          <pc:docMk/>
          <pc:sldMk cId="1563179781" sldId="376"/>
        </pc:sldMkLst>
        <pc:spChg chg="mod">
          <ac:chgData name="Sarah Warry" userId="5ab19190-45eb-451d-9cfd-22a74a47fb34" providerId="ADAL" clId="{358E3426-1BBC-4556-B42C-D4F6492D46EF}" dt="2020-09-22T01:59:41.385" v="739" actId="14100"/>
          <ac:spMkLst>
            <pc:docMk/>
            <pc:sldMk cId="1563179781" sldId="376"/>
            <ac:spMk id="8" creationId="{3428C5E6-76A4-4194-B031-1F3E2BCAAF65}"/>
          </ac:spMkLst>
        </pc:spChg>
        <pc:picChg chg="add del">
          <ac:chgData name="Sarah Warry" userId="5ab19190-45eb-451d-9cfd-22a74a47fb34" providerId="ADAL" clId="{358E3426-1BBC-4556-B42C-D4F6492D46EF}" dt="2020-09-22T01:59:52.995" v="741" actId="478"/>
          <ac:picMkLst>
            <pc:docMk/>
            <pc:sldMk cId="1563179781" sldId="376"/>
            <ac:picMk id="17" creationId="{82F6DFA5-B08A-4235-8DAF-835A978DB480}"/>
          </ac:picMkLst>
        </pc:picChg>
        <pc:picChg chg="add del">
          <ac:chgData name="Sarah Warry" userId="5ab19190-45eb-451d-9cfd-22a74a47fb34" providerId="ADAL" clId="{358E3426-1BBC-4556-B42C-D4F6492D46EF}" dt="2020-09-22T01:59:52.995" v="741" actId="478"/>
          <ac:picMkLst>
            <pc:docMk/>
            <pc:sldMk cId="1563179781" sldId="376"/>
            <ac:picMk id="18" creationId="{81848B47-DEE6-41AA-81FC-CD0A2A1780B4}"/>
          </ac:picMkLst>
        </pc:picChg>
        <pc:picChg chg="add del">
          <ac:chgData name="Sarah Warry" userId="5ab19190-45eb-451d-9cfd-22a74a47fb34" providerId="ADAL" clId="{358E3426-1BBC-4556-B42C-D4F6492D46EF}" dt="2020-09-22T01:59:49.561" v="740" actId="478"/>
          <ac:picMkLst>
            <pc:docMk/>
            <pc:sldMk cId="1563179781" sldId="376"/>
            <ac:picMk id="19" creationId="{8424302F-D444-4B9A-A2EA-B5BDCFFF572E}"/>
          </ac:picMkLst>
        </pc:picChg>
        <pc:picChg chg="add del">
          <ac:chgData name="Sarah Warry" userId="5ab19190-45eb-451d-9cfd-22a74a47fb34" providerId="ADAL" clId="{358E3426-1BBC-4556-B42C-D4F6492D46EF}" dt="2020-09-22T01:59:52.995" v="741" actId="478"/>
          <ac:picMkLst>
            <pc:docMk/>
            <pc:sldMk cId="1563179781" sldId="376"/>
            <ac:picMk id="20" creationId="{81A30A6C-0D8C-444C-BFCE-C531D1ED8289}"/>
          </ac:picMkLst>
        </pc:picChg>
      </pc:sldChg>
      <pc:sldChg chg="delSp modSp add">
        <pc:chgData name="Sarah Warry" userId="5ab19190-45eb-451d-9cfd-22a74a47fb34" providerId="ADAL" clId="{358E3426-1BBC-4556-B42C-D4F6492D46EF}" dt="2020-09-22T02:01:23.771" v="810" actId="20577"/>
        <pc:sldMkLst>
          <pc:docMk/>
          <pc:sldMk cId="1089584408" sldId="377"/>
        </pc:sldMkLst>
        <pc:spChg chg="mod">
          <ac:chgData name="Sarah Warry" userId="5ab19190-45eb-451d-9cfd-22a74a47fb34" providerId="ADAL" clId="{358E3426-1BBC-4556-B42C-D4F6492D46EF}" dt="2020-09-22T02:01:04.285" v="768" actId="20577"/>
          <ac:spMkLst>
            <pc:docMk/>
            <pc:sldMk cId="1089584408" sldId="377"/>
            <ac:spMk id="8" creationId="{3428C5E6-76A4-4194-B031-1F3E2BCAAF65}"/>
          </ac:spMkLst>
        </pc:spChg>
        <pc:spChg chg="mod">
          <ac:chgData name="Sarah Warry" userId="5ab19190-45eb-451d-9cfd-22a74a47fb34" providerId="ADAL" clId="{358E3426-1BBC-4556-B42C-D4F6492D46EF}" dt="2020-09-22T02:01:23.771" v="810" actId="20577"/>
          <ac:spMkLst>
            <pc:docMk/>
            <pc:sldMk cId="1089584408" sldId="377"/>
            <ac:spMk id="9" creationId="{A9D5BA53-0068-47C5-ADD6-5CF620FD1E6C}"/>
          </ac:spMkLst>
        </pc:spChg>
        <pc:picChg chg="del">
          <ac:chgData name="Sarah Warry" userId="5ab19190-45eb-451d-9cfd-22a74a47fb34" providerId="ADAL" clId="{358E3426-1BBC-4556-B42C-D4F6492D46EF}" dt="2020-09-22T02:00:07.677" v="742" actId="478"/>
          <ac:picMkLst>
            <pc:docMk/>
            <pc:sldMk cId="1089584408" sldId="377"/>
            <ac:picMk id="18" creationId="{81848B47-DEE6-41AA-81FC-CD0A2A1780B4}"/>
          </ac:picMkLst>
        </pc:picChg>
        <pc:picChg chg="del">
          <ac:chgData name="Sarah Warry" userId="5ab19190-45eb-451d-9cfd-22a74a47fb34" providerId="ADAL" clId="{358E3426-1BBC-4556-B42C-D4F6492D46EF}" dt="2020-09-22T02:00:08.766" v="743" actId="478"/>
          <ac:picMkLst>
            <pc:docMk/>
            <pc:sldMk cId="1089584408" sldId="377"/>
            <ac:picMk id="19" creationId="{8424302F-D444-4B9A-A2EA-B5BDCFFF572E}"/>
          </ac:picMkLst>
        </pc:picChg>
        <pc:picChg chg="del">
          <ac:chgData name="Sarah Warry" userId="5ab19190-45eb-451d-9cfd-22a74a47fb34" providerId="ADAL" clId="{358E3426-1BBC-4556-B42C-D4F6492D46EF}" dt="2020-09-22T02:00:09.758" v="744" actId="478"/>
          <ac:picMkLst>
            <pc:docMk/>
            <pc:sldMk cId="1089584408" sldId="377"/>
            <ac:picMk id="20" creationId="{81A30A6C-0D8C-444C-BFCE-C531D1ED8289}"/>
          </ac:picMkLst>
        </pc:picChg>
      </pc:sldChg>
      <pc:sldChg chg="delSp modSp add">
        <pc:chgData name="Sarah Warry" userId="5ab19190-45eb-451d-9cfd-22a74a47fb34" providerId="ADAL" clId="{358E3426-1BBC-4556-B42C-D4F6492D46EF}" dt="2020-09-22T03:36:36.293" v="1171" actId="1076"/>
        <pc:sldMkLst>
          <pc:docMk/>
          <pc:sldMk cId="481556529" sldId="378"/>
        </pc:sldMkLst>
        <pc:spChg chg="mod">
          <ac:chgData name="Sarah Warry" userId="5ab19190-45eb-451d-9cfd-22a74a47fb34" providerId="ADAL" clId="{358E3426-1BBC-4556-B42C-D4F6492D46EF}" dt="2020-09-22T03:19:47.850" v="852" actId="14100"/>
          <ac:spMkLst>
            <pc:docMk/>
            <pc:sldMk cId="481556529" sldId="378"/>
            <ac:spMk id="8" creationId="{3428C5E6-76A4-4194-B031-1F3E2BCAAF65}"/>
          </ac:spMkLst>
        </pc:spChg>
        <pc:spChg chg="mod">
          <ac:chgData name="Sarah Warry" userId="5ab19190-45eb-451d-9cfd-22a74a47fb34" providerId="ADAL" clId="{358E3426-1BBC-4556-B42C-D4F6492D46EF}" dt="2020-09-22T03:36:36.293" v="1171" actId="1076"/>
          <ac:spMkLst>
            <pc:docMk/>
            <pc:sldMk cId="481556529" sldId="378"/>
            <ac:spMk id="9" creationId="{A9D5BA53-0068-47C5-ADD6-5CF620FD1E6C}"/>
          </ac:spMkLst>
        </pc:spChg>
        <pc:picChg chg="del">
          <ac:chgData name="Sarah Warry" userId="5ab19190-45eb-451d-9cfd-22a74a47fb34" providerId="ADAL" clId="{358E3426-1BBC-4556-B42C-D4F6492D46EF}" dt="2020-09-22T03:19:06.431" v="848" actId="478"/>
          <ac:picMkLst>
            <pc:docMk/>
            <pc:sldMk cId="481556529" sldId="378"/>
            <ac:picMk id="19" creationId="{8424302F-D444-4B9A-A2EA-B5BDCFFF572E}"/>
          </ac:picMkLst>
        </pc:picChg>
        <pc:picChg chg="del">
          <ac:chgData name="Sarah Warry" userId="5ab19190-45eb-451d-9cfd-22a74a47fb34" providerId="ADAL" clId="{358E3426-1BBC-4556-B42C-D4F6492D46EF}" dt="2020-09-22T03:19:07.440" v="849" actId="478"/>
          <ac:picMkLst>
            <pc:docMk/>
            <pc:sldMk cId="481556529" sldId="378"/>
            <ac:picMk id="20" creationId="{81A30A6C-0D8C-444C-BFCE-C531D1ED8289}"/>
          </ac:picMkLst>
        </pc:picChg>
      </pc:sldChg>
      <pc:sldChg chg="delSp modSp add">
        <pc:chgData name="Sarah Warry" userId="5ab19190-45eb-451d-9cfd-22a74a47fb34" providerId="ADAL" clId="{358E3426-1BBC-4556-B42C-D4F6492D46EF}" dt="2020-09-22T03:18:53.493" v="847" actId="478"/>
        <pc:sldMkLst>
          <pc:docMk/>
          <pc:sldMk cId="1822024988" sldId="379"/>
        </pc:sldMkLst>
        <pc:spChg chg="mod">
          <ac:chgData name="Sarah Warry" userId="5ab19190-45eb-451d-9cfd-22a74a47fb34" providerId="ADAL" clId="{358E3426-1BBC-4556-B42C-D4F6492D46EF}" dt="2020-09-22T03:18:41.243" v="846" actId="14100"/>
          <ac:spMkLst>
            <pc:docMk/>
            <pc:sldMk cId="1822024988" sldId="379"/>
            <ac:spMk id="8" creationId="{3428C5E6-76A4-4194-B031-1F3E2BCAAF65}"/>
          </ac:spMkLst>
        </pc:spChg>
        <pc:spChg chg="del">
          <ac:chgData name="Sarah Warry" userId="5ab19190-45eb-451d-9cfd-22a74a47fb34" providerId="ADAL" clId="{358E3426-1BBC-4556-B42C-D4F6492D46EF}" dt="2020-09-22T03:18:53.493" v="847" actId="478"/>
          <ac:spMkLst>
            <pc:docMk/>
            <pc:sldMk cId="1822024988" sldId="379"/>
            <ac:spMk id="9" creationId="{A9D5BA53-0068-47C5-ADD6-5CF620FD1E6C}"/>
          </ac:spMkLst>
        </pc:spChg>
      </pc:sldChg>
      <pc:sldChg chg="addSp delSp modSp add ord">
        <pc:chgData name="Sarah Warry" userId="5ab19190-45eb-451d-9cfd-22a74a47fb34" providerId="ADAL" clId="{358E3426-1BBC-4556-B42C-D4F6492D46EF}" dt="2020-09-22T03:31:25.939" v="957" actId="478"/>
        <pc:sldMkLst>
          <pc:docMk/>
          <pc:sldMk cId="564733597" sldId="380"/>
        </pc:sldMkLst>
        <pc:spChg chg="mod">
          <ac:chgData name="Sarah Warry" userId="5ab19190-45eb-451d-9cfd-22a74a47fb34" providerId="ADAL" clId="{358E3426-1BBC-4556-B42C-D4F6492D46EF}" dt="2020-09-22T03:25:37.333" v="926" actId="1076"/>
          <ac:spMkLst>
            <pc:docMk/>
            <pc:sldMk cId="564733597" sldId="380"/>
            <ac:spMk id="2" creationId="{14209CEF-7DD9-4DF8-9CC0-8EEEA1C8D6F7}"/>
          </ac:spMkLst>
        </pc:spChg>
        <pc:spChg chg="add del mod">
          <ac:chgData name="Sarah Warry" userId="5ab19190-45eb-451d-9cfd-22a74a47fb34" providerId="ADAL" clId="{358E3426-1BBC-4556-B42C-D4F6492D46EF}" dt="2020-09-22T03:27:09.967" v="931" actId="478"/>
          <ac:spMkLst>
            <pc:docMk/>
            <pc:sldMk cId="564733597" sldId="380"/>
            <ac:spMk id="7" creationId="{37080479-7C92-4402-924A-37B8CA8B0042}"/>
          </ac:spMkLst>
        </pc:spChg>
        <pc:spChg chg="mod">
          <ac:chgData name="Sarah Warry" userId="5ab19190-45eb-451d-9cfd-22a74a47fb34" providerId="ADAL" clId="{358E3426-1BBC-4556-B42C-D4F6492D46EF}" dt="2020-09-22T03:21:29.534" v="890" actId="1076"/>
          <ac:spMkLst>
            <pc:docMk/>
            <pc:sldMk cId="564733597" sldId="380"/>
            <ac:spMk id="8" creationId="{3428C5E6-76A4-4194-B031-1F3E2BCAAF65}"/>
          </ac:spMkLst>
        </pc:spChg>
        <pc:spChg chg="mod">
          <ac:chgData name="Sarah Warry" userId="5ab19190-45eb-451d-9cfd-22a74a47fb34" providerId="ADAL" clId="{358E3426-1BBC-4556-B42C-D4F6492D46EF}" dt="2020-09-22T03:21:40.253" v="892" actId="14100"/>
          <ac:spMkLst>
            <pc:docMk/>
            <pc:sldMk cId="564733597" sldId="380"/>
            <ac:spMk id="9" creationId="{A9D5BA53-0068-47C5-ADD6-5CF620FD1E6C}"/>
          </ac:spMkLst>
        </pc:spChg>
        <pc:spChg chg="add del mod">
          <ac:chgData name="Sarah Warry" userId="5ab19190-45eb-451d-9cfd-22a74a47fb34" providerId="ADAL" clId="{358E3426-1BBC-4556-B42C-D4F6492D46EF}" dt="2020-09-22T03:27:48.365" v="936" actId="478"/>
          <ac:spMkLst>
            <pc:docMk/>
            <pc:sldMk cId="564733597" sldId="380"/>
            <ac:spMk id="26" creationId="{447CC740-131E-427B-9DD2-344B9F2AFE5C}"/>
          </ac:spMkLst>
        </pc:spChg>
        <pc:spChg chg="add del mod">
          <ac:chgData name="Sarah Warry" userId="5ab19190-45eb-451d-9cfd-22a74a47fb34" providerId="ADAL" clId="{358E3426-1BBC-4556-B42C-D4F6492D46EF}" dt="2020-09-22T03:28:39.876" v="943" actId="478"/>
          <ac:spMkLst>
            <pc:docMk/>
            <pc:sldMk cId="564733597" sldId="380"/>
            <ac:spMk id="29" creationId="{CE0AE80F-27A8-48C1-83A2-3B43C314F9A3}"/>
          </ac:spMkLst>
        </pc:spChg>
        <pc:picChg chg="add del mod">
          <ac:chgData name="Sarah Warry" userId="5ab19190-45eb-451d-9cfd-22a74a47fb34" providerId="ADAL" clId="{358E3426-1BBC-4556-B42C-D4F6492D46EF}" dt="2020-09-22T03:28:09.923" v="940" actId="478"/>
          <ac:picMkLst>
            <pc:docMk/>
            <pc:sldMk cId="564733597" sldId="380"/>
            <ac:picMk id="6" creationId="{6E69A847-13FE-4E2D-9233-EED5DC2D93CA}"/>
          </ac:picMkLst>
        </pc:picChg>
        <pc:picChg chg="add del mod">
          <ac:chgData name="Sarah Warry" userId="5ab19190-45eb-451d-9cfd-22a74a47fb34" providerId="ADAL" clId="{358E3426-1BBC-4556-B42C-D4F6492D46EF}" dt="2020-09-22T03:26:07.159" v="928" actId="478"/>
          <ac:picMkLst>
            <pc:docMk/>
            <pc:sldMk cId="564733597" sldId="380"/>
            <ac:picMk id="10" creationId="{91873522-F96B-44D2-BF91-B34A207B1430}"/>
          </ac:picMkLst>
        </pc:picChg>
        <pc:picChg chg="mod">
          <ac:chgData name="Sarah Warry" userId="5ab19190-45eb-451d-9cfd-22a74a47fb34" providerId="ADAL" clId="{358E3426-1BBC-4556-B42C-D4F6492D46EF}" dt="2020-09-22T03:23:31.474" v="917" actId="1076"/>
          <ac:picMkLst>
            <pc:docMk/>
            <pc:sldMk cId="564733597" sldId="380"/>
            <ac:picMk id="11" creationId="{2A990811-7271-4650-A671-204B1930E53C}"/>
          </ac:picMkLst>
        </pc:picChg>
        <pc:picChg chg="add del mod">
          <ac:chgData name="Sarah Warry" userId="5ab19190-45eb-451d-9cfd-22a74a47fb34" providerId="ADAL" clId="{358E3426-1BBC-4556-B42C-D4F6492D46EF}" dt="2020-09-22T03:24:38.624" v="922" actId="478"/>
          <ac:picMkLst>
            <pc:docMk/>
            <pc:sldMk cId="564733597" sldId="380"/>
            <ac:picMk id="12" creationId="{CEB0B3C8-7CA5-4E4F-8080-EF604795D1D3}"/>
          </ac:picMkLst>
        </pc:picChg>
        <pc:picChg chg="add del mod">
          <ac:chgData name="Sarah Warry" userId="5ab19190-45eb-451d-9cfd-22a74a47fb34" providerId="ADAL" clId="{358E3426-1BBC-4556-B42C-D4F6492D46EF}" dt="2020-09-22T03:24:38.624" v="922" actId="478"/>
          <ac:picMkLst>
            <pc:docMk/>
            <pc:sldMk cId="564733597" sldId="380"/>
            <ac:picMk id="13" creationId="{F2083AE4-C858-43A9-881E-CD3C7922F021}"/>
          </ac:picMkLst>
        </pc:picChg>
        <pc:picChg chg="add del mod">
          <ac:chgData name="Sarah Warry" userId="5ab19190-45eb-451d-9cfd-22a74a47fb34" providerId="ADAL" clId="{358E3426-1BBC-4556-B42C-D4F6492D46EF}" dt="2020-09-22T03:24:30.975" v="921" actId="478"/>
          <ac:picMkLst>
            <pc:docMk/>
            <pc:sldMk cId="564733597" sldId="380"/>
            <ac:picMk id="14" creationId="{C1879EB0-DB39-481A-9E0B-2CD42B39600A}"/>
          </ac:picMkLst>
        </pc:picChg>
        <pc:picChg chg="add del mod">
          <ac:chgData name="Sarah Warry" userId="5ab19190-45eb-451d-9cfd-22a74a47fb34" providerId="ADAL" clId="{358E3426-1BBC-4556-B42C-D4F6492D46EF}" dt="2020-09-22T03:26:07.159" v="928" actId="478"/>
          <ac:picMkLst>
            <pc:docMk/>
            <pc:sldMk cId="564733597" sldId="380"/>
            <ac:picMk id="15" creationId="{3443F65D-9CA1-4C33-8756-6528B6A0D750}"/>
          </ac:picMkLst>
        </pc:picChg>
        <pc:picChg chg="add del mod">
          <ac:chgData name="Sarah Warry" userId="5ab19190-45eb-451d-9cfd-22a74a47fb34" providerId="ADAL" clId="{358E3426-1BBC-4556-B42C-D4F6492D46EF}" dt="2020-09-22T03:26:07.159" v="928" actId="478"/>
          <ac:picMkLst>
            <pc:docMk/>
            <pc:sldMk cId="564733597" sldId="380"/>
            <ac:picMk id="16" creationId="{C63DAD79-8BEF-4613-AB0E-702690B3BA27}"/>
          </ac:picMkLst>
        </pc:picChg>
        <pc:picChg chg="add del mod">
          <ac:chgData name="Sarah Warry" userId="5ab19190-45eb-451d-9cfd-22a74a47fb34" providerId="ADAL" clId="{358E3426-1BBC-4556-B42C-D4F6492D46EF}" dt="2020-09-22T03:24:38.624" v="922" actId="478"/>
          <ac:picMkLst>
            <pc:docMk/>
            <pc:sldMk cId="564733597" sldId="380"/>
            <ac:picMk id="17" creationId="{01E7C232-6868-4708-B391-A905C0980BD5}"/>
          </ac:picMkLst>
        </pc:picChg>
        <pc:picChg chg="add del mod">
          <ac:chgData name="Sarah Warry" userId="5ab19190-45eb-451d-9cfd-22a74a47fb34" providerId="ADAL" clId="{358E3426-1BBC-4556-B42C-D4F6492D46EF}" dt="2020-09-22T03:24:38.624" v="922" actId="478"/>
          <ac:picMkLst>
            <pc:docMk/>
            <pc:sldMk cId="564733597" sldId="380"/>
            <ac:picMk id="18" creationId="{77019DC1-294E-4ECE-BD9F-99B202801FD7}"/>
          </ac:picMkLst>
        </pc:picChg>
        <pc:picChg chg="add del mod">
          <ac:chgData name="Sarah Warry" userId="5ab19190-45eb-451d-9cfd-22a74a47fb34" providerId="ADAL" clId="{358E3426-1BBC-4556-B42C-D4F6492D46EF}" dt="2020-09-22T03:26:07.159" v="928" actId="478"/>
          <ac:picMkLst>
            <pc:docMk/>
            <pc:sldMk cId="564733597" sldId="380"/>
            <ac:picMk id="19" creationId="{CCB257C7-7521-4DEF-B766-0E4701FA4757}"/>
          </ac:picMkLst>
        </pc:picChg>
        <pc:picChg chg="add del mod">
          <ac:chgData name="Sarah Warry" userId="5ab19190-45eb-451d-9cfd-22a74a47fb34" providerId="ADAL" clId="{358E3426-1BBC-4556-B42C-D4F6492D46EF}" dt="2020-09-22T03:26:07.159" v="928" actId="478"/>
          <ac:picMkLst>
            <pc:docMk/>
            <pc:sldMk cId="564733597" sldId="380"/>
            <ac:picMk id="20" creationId="{F75E6C5C-F6CC-4C2F-AC73-33EB7CA5E2C0}"/>
          </ac:picMkLst>
        </pc:picChg>
        <pc:picChg chg="add del mod">
          <ac:chgData name="Sarah Warry" userId="5ab19190-45eb-451d-9cfd-22a74a47fb34" providerId="ADAL" clId="{358E3426-1BBC-4556-B42C-D4F6492D46EF}" dt="2020-09-22T03:26:07.159" v="928" actId="478"/>
          <ac:picMkLst>
            <pc:docMk/>
            <pc:sldMk cId="564733597" sldId="380"/>
            <ac:picMk id="21" creationId="{054AF528-86EB-4F20-9573-7C37109837A5}"/>
          </ac:picMkLst>
        </pc:picChg>
        <pc:picChg chg="add del mod">
          <ac:chgData name="Sarah Warry" userId="5ab19190-45eb-451d-9cfd-22a74a47fb34" providerId="ADAL" clId="{358E3426-1BBC-4556-B42C-D4F6492D46EF}" dt="2020-09-22T03:26:07.159" v="928" actId="478"/>
          <ac:picMkLst>
            <pc:docMk/>
            <pc:sldMk cId="564733597" sldId="380"/>
            <ac:picMk id="23" creationId="{AC438710-CE56-43B6-AD46-CF5EF0A9DABA}"/>
          </ac:picMkLst>
        </pc:picChg>
        <pc:picChg chg="add del mod">
          <ac:chgData name="Sarah Warry" userId="5ab19190-45eb-451d-9cfd-22a74a47fb34" providerId="ADAL" clId="{358E3426-1BBC-4556-B42C-D4F6492D46EF}" dt="2020-09-22T03:31:23.970" v="956" actId="478"/>
          <ac:picMkLst>
            <pc:docMk/>
            <pc:sldMk cId="564733597" sldId="380"/>
            <ac:picMk id="25" creationId="{0D77BDCF-C4B7-4E4B-B877-AC2D109112F8}"/>
          </ac:picMkLst>
        </pc:picChg>
        <pc:picChg chg="add del mod">
          <ac:chgData name="Sarah Warry" userId="5ab19190-45eb-451d-9cfd-22a74a47fb34" providerId="ADAL" clId="{358E3426-1BBC-4556-B42C-D4F6492D46EF}" dt="2020-09-22T03:31:25.939" v="957" actId="478"/>
          <ac:picMkLst>
            <pc:docMk/>
            <pc:sldMk cId="564733597" sldId="380"/>
            <ac:picMk id="28" creationId="{F1AC798A-8126-434D-B674-F81208E97D44}"/>
          </ac:picMkLst>
        </pc:picChg>
        <pc:picChg chg="add del mod">
          <ac:chgData name="Sarah Warry" userId="5ab19190-45eb-451d-9cfd-22a74a47fb34" providerId="ADAL" clId="{358E3426-1BBC-4556-B42C-D4F6492D46EF}" dt="2020-09-22T03:31:23.970" v="956" actId="478"/>
          <ac:picMkLst>
            <pc:docMk/>
            <pc:sldMk cId="564733597" sldId="380"/>
            <ac:picMk id="30" creationId="{8DA523B8-4288-4DC5-846D-0EE5AE4F0196}"/>
          </ac:picMkLst>
        </pc:picChg>
        <pc:picChg chg="add del mod">
          <ac:chgData name="Sarah Warry" userId="5ab19190-45eb-451d-9cfd-22a74a47fb34" providerId="ADAL" clId="{358E3426-1BBC-4556-B42C-D4F6492D46EF}" dt="2020-09-22T03:31:23.970" v="956" actId="478"/>
          <ac:picMkLst>
            <pc:docMk/>
            <pc:sldMk cId="564733597" sldId="380"/>
            <ac:picMk id="31" creationId="{A9E76FF7-D028-4432-B035-1AF596F6E84D}"/>
          </ac:picMkLst>
        </pc:picChg>
        <pc:picChg chg="add del mod">
          <ac:chgData name="Sarah Warry" userId="5ab19190-45eb-451d-9cfd-22a74a47fb34" providerId="ADAL" clId="{358E3426-1BBC-4556-B42C-D4F6492D46EF}" dt="2020-09-22T03:31:23.970" v="956" actId="478"/>
          <ac:picMkLst>
            <pc:docMk/>
            <pc:sldMk cId="564733597" sldId="380"/>
            <ac:picMk id="32" creationId="{37AB3032-B9F6-4436-B677-0A9670302C4A}"/>
          </ac:picMkLst>
        </pc:picChg>
        <pc:picChg chg="add del mod">
          <ac:chgData name="Sarah Warry" userId="5ab19190-45eb-451d-9cfd-22a74a47fb34" providerId="ADAL" clId="{358E3426-1BBC-4556-B42C-D4F6492D46EF}" dt="2020-09-22T03:31:23.970" v="956" actId="478"/>
          <ac:picMkLst>
            <pc:docMk/>
            <pc:sldMk cId="564733597" sldId="380"/>
            <ac:picMk id="33" creationId="{B5D3D0B2-0DDB-4358-818B-ADAC3CC165EB}"/>
          </ac:picMkLst>
        </pc:picChg>
        <pc:picChg chg="add del mod">
          <ac:chgData name="Sarah Warry" userId="5ab19190-45eb-451d-9cfd-22a74a47fb34" providerId="ADAL" clId="{358E3426-1BBC-4556-B42C-D4F6492D46EF}" dt="2020-09-22T03:31:23.970" v="956" actId="478"/>
          <ac:picMkLst>
            <pc:docMk/>
            <pc:sldMk cId="564733597" sldId="380"/>
            <ac:picMk id="34" creationId="{83DA81FE-FB25-4EA1-ADE1-8742EF928B97}"/>
          </ac:picMkLst>
        </pc:picChg>
        <pc:picChg chg="add del mod">
          <ac:chgData name="Sarah Warry" userId="5ab19190-45eb-451d-9cfd-22a74a47fb34" providerId="ADAL" clId="{358E3426-1BBC-4556-B42C-D4F6492D46EF}" dt="2020-09-22T03:31:23.970" v="956" actId="478"/>
          <ac:picMkLst>
            <pc:docMk/>
            <pc:sldMk cId="564733597" sldId="380"/>
            <ac:picMk id="35" creationId="{FF183E8D-8FE0-4E97-A698-3830762BB1D1}"/>
          </ac:picMkLst>
        </pc:picChg>
      </pc:sldChg>
      <pc:sldChg chg="addSp delSp add">
        <pc:chgData name="Sarah Warry" userId="5ab19190-45eb-451d-9cfd-22a74a47fb34" providerId="ADAL" clId="{358E3426-1BBC-4556-B42C-D4F6492D46EF}" dt="2020-09-22T03:31:58.883" v="961" actId="478"/>
        <pc:sldMkLst>
          <pc:docMk/>
          <pc:sldMk cId="4109958770" sldId="382"/>
        </pc:sldMkLst>
        <pc:spChg chg="del">
          <ac:chgData name="Sarah Warry" userId="5ab19190-45eb-451d-9cfd-22a74a47fb34" providerId="ADAL" clId="{358E3426-1BBC-4556-B42C-D4F6492D46EF}" dt="2020-09-22T03:31:50.701" v="959" actId="478"/>
          <ac:spMkLst>
            <pc:docMk/>
            <pc:sldMk cId="4109958770" sldId="382"/>
            <ac:spMk id="8" creationId="{3428C5E6-76A4-4194-B031-1F3E2BCAAF65}"/>
          </ac:spMkLst>
        </pc:spChg>
        <pc:spChg chg="del">
          <ac:chgData name="Sarah Warry" userId="5ab19190-45eb-451d-9cfd-22a74a47fb34" providerId="ADAL" clId="{358E3426-1BBC-4556-B42C-D4F6492D46EF}" dt="2020-09-22T03:31:48.583" v="958" actId="478"/>
          <ac:spMkLst>
            <pc:docMk/>
            <pc:sldMk cId="4109958770" sldId="382"/>
            <ac:spMk id="9" creationId="{A9D5BA53-0068-47C5-ADD6-5CF620FD1E6C}"/>
          </ac:spMkLst>
        </pc:spChg>
        <pc:spChg chg="add">
          <ac:chgData name="Sarah Warry" userId="5ab19190-45eb-451d-9cfd-22a74a47fb34" providerId="ADAL" clId="{358E3426-1BBC-4556-B42C-D4F6492D46EF}" dt="2020-09-22T03:31:51.937" v="960"/>
          <ac:spMkLst>
            <pc:docMk/>
            <pc:sldMk cId="4109958770" sldId="382"/>
            <ac:spMk id="17" creationId="{C4BE3334-AE7C-4D00-9172-543C466495CF}"/>
          </ac:spMkLst>
        </pc:spChg>
        <pc:spChg chg="add">
          <ac:chgData name="Sarah Warry" userId="5ab19190-45eb-451d-9cfd-22a74a47fb34" providerId="ADAL" clId="{358E3426-1BBC-4556-B42C-D4F6492D46EF}" dt="2020-09-22T03:31:51.937" v="960"/>
          <ac:spMkLst>
            <pc:docMk/>
            <pc:sldMk cId="4109958770" sldId="382"/>
            <ac:spMk id="18" creationId="{69E9C1F6-0A93-43AE-A93D-53FCCCF4EE72}"/>
          </ac:spMkLst>
        </pc:spChg>
        <pc:picChg chg="del">
          <ac:chgData name="Sarah Warry" userId="5ab19190-45eb-451d-9cfd-22a74a47fb34" providerId="ADAL" clId="{358E3426-1BBC-4556-B42C-D4F6492D46EF}" dt="2020-09-22T03:31:58.883" v="961" actId="478"/>
          <ac:picMkLst>
            <pc:docMk/>
            <pc:sldMk cId="4109958770" sldId="382"/>
            <ac:picMk id="25" creationId="{0D77BDCF-C4B7-4E4B-B877-AC2D109112F8}"/>
          </ac:picMkLst>
        </pc:picChg>
        <pc:picChg chg="del">
          <ac:chgData name="Sarah Warry" userId="5ab19190-45eb-451d-9cfd-22a74a47fb34" providerId="ADAL" clId="{358E3426-1BBC-4556-B42C-D4F6492D46EF}" dt="2020-09-22T03:31:58.883" v="961" actId="478"/>
          <ac:picMkLst>
            <pc:docMk/>
            <pc:sldMk cId="4109958770" sldId="382"/>
            <ac:picMk id="30" creationId="{8DA523B8-4288-4DC5-846D-0EE5AE4F0196}"/>
          </ac:picMkLst>
        </pc:picChg>
        <pc:picChg chg="del">
          <ac:chgData name="Sarah Warry" userId="5ab19190-45eb-451d-9cfd-22a74a47fb34" providerId="ADAL" clId="{358E3426-1BBC-4556-B42C-D4F6492D46EF}" dt="2020-09-22T03:31:58.883" v="961" actId="478"/>
          <ac:picMkLst>
            <pc:docMk/>
            <pc:sldMk cId="4109958770" sldId="382"/>
            <ac:picMk id="31" creationId="{A9E76FF7-D028-4432-B035-1AF596F6E84D}"/>
          </ac:picMkLst>
        </pc:picChg>
        <pc:picChg chg="del">
          <ac:chgData name="Sarah Warry" userId="5ab19190-45eb-451d-9cfd-22a74a47fb34" providerId="ADAL" clId="{358E3426-1BBC-4556-B42C-D4F6492D46EF}" dt="2020-09-22T03:31:58.883" v="961" actId="478"/>
          <ac:picMkLst>
            <pc:docMk/>
            <pc:sldMk cId="4109958770" sldId="382"/>
            <ac:picMk id="32" creationId="{37AB3032-B9F6-4436-B677-0A9670302C4A}"/>
          </ac:picMkLst>
        </pc:picChg>
        <pc:picChg chg="del">
          <ac:chgData name="Sarah Warry" userId="5ab19190-45eb-451d-9cfd-22a74a47fb34" providerId="ADAL" clId="{358E3426-1BBC-4556-B42C-D4F6492D46EF}" dt="2020-09-22T03:31:58.883" v="961" actId="478"/>
          <ac:picMkLst>
            <pc:docMk/>
            <pc:sldMk cId="4109958770" sldId="382"/>
            <ac:picMk id="33" creationId="{B5D3D0B2-0DDB-4358-818B-ADAC3CC165EB}"/>
          </ac:picMkLst>
        </pc:picChg>
        <pc:picChg chg="del">
          <ac:chgData name="Sarah Warry" userId="5ab19190-45eb-451d-9cfd-22a74a47fb34" providerId="ADAL" clId="{358E3426-1BBC-4556-B42C-D4F6492D46EF}" dt="2020-09-22T03:31:58.883" v="961" actId="478"/>
          <ac:picMkLst>
            <pc:docMk/>
            <pc:sldMk cId="4109958770" sldId="382"/>
            <ac:picMk id="34" creationId="{83DA81FE-FB25-4EA1-ADE1-8742EF928B97}"/>
          </ac:picMkLst>
        </pc:picChg>
        <pc:picChg chg="del">
          <ac:chgData name="Sarah Warry" userId="5ab19190-45eb-451d-9cfd-22a74a47fb34" providerId="ADAL" clId="{358E3426-1BBC-4556-B42C-D4F6492D46EF}" dt="2020-09-22T03:31:58.883" v="961" actId="478"/>
          <ac:picMkLst>
            <pc:docMk/>
            <pc:sldMk cId="4109958770" sldId="382"/>
            <ac:picMk id="35" creationId="{FF183E8D-8FE0-4E97-A698-3830762BB1D1}"/>
          </ac:picMkLst>
        </pc:picChg>
      </pc:sldChg>
      <pc:sldChg chg="delSp modSp add">
        <pc:chgData name="Sarah Warry" userId="5ab19190-45eb-451d-9cfd-22a74a47fb34" providerId="ADAL" clId="{358E3426-1BBC-4556-B42C-D4F6492D46EF}" dt="2020-09-22T03:35:31.156" v="1159" actId="20577"/>
        <pc:sldMkLst>
          <pc:docMk/>
          <pc:sldMk cId="2005227944" sldId="383"/>
        </pc:sldMkLst>
        <pc:spChg chg="mod">
          <ac:chgData name="Sarah Warry" userId="5ab19190-45eb-451d-9cfd-22a74a47fb34" providerId="ADAL" clId="{358E3426-1BBC-4556-B42C-D4F6492D46EF}" dt="2020-09-22T03:33:30.400" v="1037" actId="14100"/>
          <ac:spMkLst>
            <pc:docMk/>
            <pc:sldMk cId="2005227944" sldId="383"/>
            <ac:spMk id="8" creationId="{3428C5E6-76A4-4194-B031-1F3E2BCAAF65}"/>
          </ac:spMkLst>
        </pc:spChg>
        <pc:spChg chg="mod">
          <ac:chgData name="Sarah Warry" userId="5ab19190-45eb-451d-9cfd-22a74a47fb34" providerId="ADAL" clId="{358E3426-1BBC-4556-B42C-D4F6492D46EF}" dt="2020-09-22T03:35:31.156" v="1159" actId="20577"/>
          <ac:spMkLst>
            <pc:docMk/>
            <pc:sldMk cId="2005227944" sldId="383"/>
            <ac:spMk id="9" creationId="{A9D5BA53-0068-47C5-ADD6-5CF620FD1E6C}"/>
          </ac:spMkLst>
        </pc:spChg>
        <pc:picChg chg="del">
          <ac:chgData name="Sarah Warry" userId="5ab19190-45eb-451d-9cfd-22a74a47fb34" providerId="ADAL" clId="{358E3426-1BBC-4556-B42C-D4F6492D46EF}" dt="2020-09-22T03:32:18.162" v="962" actId="478"/>
          <ac:picMkLst>
            <pc:docMk/>
            <pc:sldMk cId="2005227944" sldId="383"/>
            <ac:picMk id="30" creationId="{8DA523B8-4288-4DC5-846D-0EE5AE4F0196}"/>
          </ac:picMkLst>
        </pc:picChg>
        <pc:picChg chg="del">
          <ac:chgData name="Sarah Warry" userId="5ab19190-45eb-451d-9cfd-22a74a47fb34" providerId="ADAL" clId="{358E3426-1BBC-4556-B42C-D4F6492D46EF}" dt="2020-09-22T03:32:18.162" v="962" actId="478"/>
          <ac:picMkLst>
            <pc:docMk/>
            <pc:sldMk cId="2005227944" sldId="383"/>
            <ac:picMk id="31" creationId="{A9E76FF7-D028-4432-B035-1AF596F6E84D}"/>
          </ac:picMkLst>
        </pc:picChg>
        <pc:picChg chg="del">
          <ac:chgData name="Sarah Warry" userId="5ab19190-45eb-451d-9cfd-22a74a47fb34" providerId="ADAL" clId="{358E3426-1BBC-4556-B42C-D4F6492D46EF}" dt="2020-09-22T03:32:18.162" v="962" actId="478"/>
          <ac:picMkLst>
            <pc:docMk/>
            <pc:sldMk cId="2005227944" sldId="383"/>
            <ac:picMk id="32" creationId="{37AB3032-B9F6-4436-B677-0A9670302C4A}"/>
          </ac:picMkLst>
        </pc:picChg>
        <pc:picChg chg="del">
          <ac:chgData name="Sarah Warry" userId="5ab19190-45eb-451d-9cfd-22a74a47fb34" providerId="ADAL" clId="{358E3426-1BBC-4556-B42C-D4F6492D46EF}" dt="2020-09-22T03:32:18.162" v="962" actId="478"/>
          <ac:picMkLst>
            <pc:docMk/>
            <pc:sldMk cId="2005227944" sldId="383"/>
            <ac:picMk id="33" creationId="{B5D3D0B2-0DDB-4358-818B-ADAC3CC165EB}"/>
          </ac:picMkLst>
        </pc:picChg>
        <pc:picChg chg="del">
          <ac:chgData name="Sarah Warry" userId="5ab19190-45eb-451d-9cfd-22a74a47fb34" providerId="ADAL" clId="{358E3426-1BBC-4556-B42C-D4F6492D46EF}" dt="2020-09-22T03:32:18.162" v="962" actId="478"/>
          <ac:picMkLst>
            <pc:docMk/>
            <pc:sldMk cId="2005227944" sldId="383"/>
            <ac:picMk id="34" creationId="{83DA81FE-FB25-4EA1-ADE1-8742EF928B97}"/>
          </ac:picMkLst>
        </pc:picChg>
        <pc:picChg chg="del">
          <ac:chgData name="Sarah Warry" userId="5ab19190-45eb-451d-9cfd-22a74a47fb34" providerId="ADAL" clId="{358E3426-1BBC-4556-B42C-D4F6492D46EF}" dt="2020-09-22T03:32:18.162" v="962" actId="478"/>
          <ac:picMkLst>
            <pc:docMk/>
            <pc:sldMk cId="2005227944" sldId="383"/>
            <ac:picMk id="35" creationId="{FF183E8D-8FE0-4E97-A698-3830762BB1D1}"/>
          </ac:picMkLst>
        </pc:picChg>
      </pc:sldChg>
      <pc:sldChg chg="addSp delSp modSp add">
        <pc:chgData name="Sarah Warry" userId="5ab19190-45eb-451d-9cfd-22a74a47fb34" providerId="ADAL" clId="{358E3426-1BBC-4556-B42C-D4F6492D46EF}" dt="2020-09-22T03:37:30.344" v="1208" actId="14100"/>
        <pc:sldMkLst>
          <pc:docMk/>
          <pc:sldMk cId="1551191300" sldId="384"/>
        </pc:sldMkLst>
        <pc:spChg chg="del mod">
          <ac:chgData name="Sarah Warry" userId="5ab19190-45eb-451d-9cfd-22a74a47fb34" providerId="ADAL" clId="{358E3426-1BBC-4556-B42C-D4F6492D46EF}" dt="2020-09-22T03:36:55.488" v="1173" actId="478"/>
          <ac:spMkLst>
            <pc:docMk/>
            <pc:sldMk cId="1551191300" sldId="384"/>
            <ac:spMk id="8" creationId="{3428C5E6-76A4-4194-B031-1F3E2BCAAF65}"/>
          </ac:spMkLst>
        </pc:spChg>
        <pc:spChg chg="del mod">
          <ac:chgData name="Sarah Warry" userId="5ab19190-45eb-451d-9cfd-22a74a47fb34" providerId="ADAL" clId="{358E3426-1BBC-4556-B42C-D4F6492D46EF}" dt="2020-09-22T03:36:52.757" v="1172" actId="478"/>
          <ac:spMkLst>
            <pc:docMk/>
            <pc:sldMk cId="1551191300" sldId="384"/>
            <ac:spMk id="9" creationId="{A9D5BA53-0068-47C5-ADD6-5CF620FD1E6C}"/>
          </ac:spMkLst>
        </pc:spChg>
        <pc:spChg chg="add mod">
          <ac:chgData name="Sarah Warry" userId="5ab19190-45eb-451d-9cfd-22a74a47fb34" providerId="ADAL" clId="{358E3426-1BBC-4556-B42C-D4F6492D46EF}" dt="2020-09-22T03:37:30.344" v="1208" actId="14100"/>
          <ac:spMkLst>
            <pc:docMk/>
            <pc:sldMk cId="1551191300" sldId="384"/>
            <ac:spMk id="17" creationId="{1694C1AE-99F5-4395-937D-443F928658BF}"/>
          </ac:spMkLst>
        </pc:spChg>
        <pc:spChg chg="add">
          <ac:chgData name="Sarah Warry" userId="5ab19190-45eb-451d-9cfd-22a74a47fb34" providerId="ADAL" clId="{358E3426-1BBC-4556-B42C-D4F6492D46EF}" dt="2020-09-22T03:36:56.819" v="1174"/>
          <ac:spMkLst>
            <pc:docMk/>
            <pc:sldMk cId="1551191300" sldId="384"/>
            <ac:spMk id="18" creationId="{8E2DD67C-DFCE-498C-8B1C-45BCA0517D41}"/>
          </ac:spMkLst>
        </pc:spChg>
        <pc:picChg chg="add del">
          <ac:chgData name="Sarah Warry" userId="5ab19190-45eb-451d-9cfd-22a74a47fb34" providerId="ADAL" clId="{358E3426-1BBC-4556-B42C-D4F6492D46EF}" dt="2020-09-22T03:35:55.128" v="1160" actId="478"/>
          <ac:picMkLst>
            <pc:docMk/>
            <pc:sldMk cId="1551191300" sldId="384"/>
            <ac:picMk id="31" creationId="{A9E76FF7-D028-4432-B035-1AF596F6E84D}"/>
          </ac:picMkLst>
        </pc:picChg>
        <pc:picChg chg="add del">
          <ac:chgData name="Sarah Warry" userId="5ab19190-45eb-451d-9cfd-22a74a47fb34" providerId="ADAL" clId="{358E3426-1BBC-4556-B42C-D4F6492D46EF}" dt="2020-09-22T03:35:55.128" v="1160" actId="478"/>
          <ac:picMkLst>
            <pc:docMk/>
            <pc:sldMk cId="1551191300" sldId="384"/>
            <ac:picMk id="32" creationId="{37AB3032-B9F6-4436-B677-0A9670302C4A}"/>
          </ac:picMkLst>
        </pc:picChg>
        <pc:picChg chg="add del">
          <ac:chgData name="Sarah Warry" userId="5ab19190-45eb-451d-9cfd-22a74a47fb34" providerId="ADAL" clId="{358E3426-1BBC-4556-B42C-D4F6492D46EF}" dt="2020-09-22T03:35:55.128" v="1160" actId="478"/>
          <ac:picMkLst>
            <pc:docMk/>
            <pc:sldMk cId="1551191300" sldId="384"/>
            <ac:picMk id="33" creationId="{B5D3D0B2-0DDB-4358-818B-ADAC3CC165EB}"/>
          </ac:picMkLst>
        </pc:picChg>
        <pc:picChg chg="add del">
          <ac:chgData name="Sarah Warry" userId="5ab19190-45eb-451d-9cfd-22a74a47fb34" providerId="ADAL" clId="{358E3426-1BBC-4556-B42C-D4F6492D46EF}" dt="2020-09-22T03:35:55.128" v="1160" actId="478"/>
          <ac:picMkLst>
            <pc:docMk/>
            <pc:sldMk cId="1551191300" sldId="384"/>
            <ac:picMk id="34" creationId="{83DA81FE-FB25-4EA1-ADE1-8742EF928B97}"/>
          </ac:picMkLst>
        </pc:picChg>
        <pc:picChg chg="add del">
          <ac:chgData name="Sarah Warry" userId="5ab19190-45eb-451d-9cfd-22a74a47fb34" providerId="ADAL" clId="{358E3426-1BBC-4556-B42C-D4F6492D46EF}" dt="2020-09-22T03:35:55.128" v="1160" actId="478"/>
          <ac:picMkLst>
            <pc:docMk/>
            <pc:sldMk cId="1551191300" sldId="384"/>
            <ac:picMk id="35" creationId="{FF183E8D-8FE0-4E97-A698-3830762BB1D1}"/>
          </ac:picMkLst>
        </pc:picChg>
      </pc:sldChg>
      <pc:sldChg chg="delSp modSp add">
        <pc:chgData name="Sarah Warry" userId="5ab19190-45eb-451d-9cfd-22a74a47fb34" providerId="ADAL" clId="{358E3426-1BBC-4556-B42C-D4F6492D46EF}" dt="2020-09-22T03:39:19.195" v="1298" actId="14100"/>
        <pc:sldMkLst>
          <pc:docMk/>
          <pc:sldMk cId="950771568" sldId="385"/>
        </pc:sldMkLst>
        <pc:spChg chg="mod">
          <ac:chgData name="Sarah Warry" userId="5ab19190-45eb-451d-9cfd-22a74a47fb34" providerId="ADAL" clId="{358E3426-1BBC-4556-B42C-D4F6492D46EF}" dt="2020-09-22T03:38:52.022" v="1275" actId="1076"/>
          <ac:spMkLst>
            <pc:docMk/>
            <pc:sldMk cId="950771568" sldId="385"/>
            <ac:spMk id="8" creationId="{3428C5E6-76A4-4194-B031-1F3E2BCAAF65}"/>
          </ac:spMkLst>
        </pc:spChg>
        <pc:spChg chg="mod">
          <ac:chgData name="Sarah Warry" userId="5ab19190-45eb-451d-9cfd-22a74a47fb34" providerId="ADAL" clId="{358E3426-1BBC-4556-B42C-D4F6492D46EF}" dt="2020-09-22T03:39:19.195" v="1298" actId="14100"/>
          <ac:spMkLst>
            <pc:docMk/>
            <pc:sldMk cId="950771568" sldId="385"/>
            <ac:spMk id="9" creationId="{A9D5BA53-0068-47C5-ADD6-5CF620FD1E6C}"/>
          </ac:spMkLst>
        </pc:spChg>
        <pc:picChg chg="del">
          <ac:chgData name="Sarah Warry" userId="5ab19190-45eb-451d-9cfd-22a74a47fb34" providerId="ADAL" clId="{358E3426-1BBC-4556-B42C-D4F6492D46EF}" dt="2020-09-22T03:37:59.032" v="1211" actId="478"/>
          <ac:picMkLst>
            <pc:docMk/>
            <pc:sldMk cId="950771568" sldId="385"/>
            <ac:picMk id="31" creationId="{A9E76FF7-D028-4432-B035-1AF596F6E84D}"/>
          </ac:picMkLst>
        </pc:picChg>
        <pc:picChg chg="del">
          <ac:chgData name="Sarah Warry" userId="5ab19190-45eb-451d-9cfd-22a74a47fb34" providerId="ADAL" clId="{358E3426-1BBC-4556-B42C-D4F6492D46EF}" dt="2020-09-22T03:37:59.032" v="1211" actId="478"/>
          <ac:picMkLst>
            <pc:docMk/>
            <pc:sldMk cId="950771568" sldId="385"/>
            <ac:picMk id="33" creationId="{B5D3D0B2-0DDB-4358-818B-ADAC3CC165EB}"/>
          </ac:picMkLst>
        </pc:picChg>
        <pc:picChg chg="del">
          <ac:chgData name="Sarah Warry" userId="5ab19190-45eb-451d-9cfd-22a74a47fb34" providerId="ADAL" clId="{358E3426-1BBC-4556-B42C-D4F6492D46EF}" dt="2020-09-22T03:37:59.032" v="1211" actId="478"/>
          <ac:picMkLst>
            <pc:docMk/>
            <pc:sldMk cId="950771568" sldId="385"/>
            <ac:picMk id="34" creationId="{83DA81FE-FB25-4EA1-ADE1-8742EF928B97}"/>
          </ac:picMkLst>
        </pc:picChg>
        <pc:picChg chg="del">
          <ac:chgData name="Sarah Warry" userId="5ab19190-45eb-451d-9cfd-22a74a47fb34" providerId="ADAL" clId="{358E3426-1BBC-4556-B42C-D4F6492D46EF}" dt="2020-09-22T03:37:59.032" v="1211" actId="478"/>
          <ac:picMkLst>
            <pc:docMk/>
            <pc:sldMk cId="950771568" sldId="385"/>
            <ac:picMk id="35" creationId="{FF183E8D-8FE0-4E97-A698-3830762BB1D1}"/>
          </ac:picMkLst>
        </pc:picChg>
      </pc:sldChg>
      <pc:sldChg chg="delSp modSp add">
        <pc:chgData name="Sarah Warry" userId="5ab19190-45eb-451d-9cfd-22a74a47fb34" providerId="ADAL" clId="{358E3426-1BBC-4556-B42C-D4F6492D46EF}" dt="2020-09-22T03:40:01.732" v="1347" actId="20577"/>
        <pc:sldMkLst>
          <pc:docMk/>
          <pc:sldMk cId="301021133" sldId="386"/>
        </pc:sldMkLst>
        <pc:spChg chg="mod">
          <ac:chgData name="Sarah Warry" userId="5ab19190-45eb-451d-9cfd-22a74a47fb34" providerId="ADAL" clId="{358E3426-1BBC-4556-B42C-D4F6492D46EF}" dt="2020-09-22T03:40:01.732" v="1347" actId="20577"/>
          <ac:spMkLst>
            <pc:docMk/>
            <pc:sldMk cId="301021133" sldId="386"/>
            <ac:spMk id="8" creationId="{3428C5E6-76A4-4194-B031-1F3E2BCAAF65}"/>
          </ac:spMkLst>
        </pc:spChg>
        <pc:spChg chg="mod">
          <ac:chgData name="Sarah Warry" userId="5ab19190-45eb-451d-9cfd-22a74a47fb34" providerId="ADAL" clId="{358E3426-1BBC-4556-B42C-D4F6492D46EF}" dt="2020-09-22T03:39:51.020" v="1323" actId="14100"/>
          <ac:spMkLst>
            <pc:docMk/>
            <pc:sldMk cId="301021133" sldId="386"/>
            <ac:spMk id="9" creationId="{A9D5BA53-0068-47C5-ADD6-5CF620FD1E6C}"/>
          </ac:spMkLst>
        </pc:spChg>
        <pc:picChg chg="del">
          <ac:chgData name="Sarah Warry" userId="5ab19190-45eb-451d-9cfd-22a74a47fb34" providerId="ADAL" clId="{358E3426-1BBC-4556-B42C-D4F6492D46EF}" dt="2020-09-22T03:39:36.490" v="1299" actId="478"/>
          <ac:picMkLst>
            <pc:docMk/>
            <pc:sldMk cId="301021133" sldId="386"/>
            <ac:picMk id="33" creationId="{B5D3D0B2-0DDB-4358-818B-ADAC3CC165EB}"/>
          </ac:picMkLst>
        </pc:picChg>
        <pc:picChg chg="del">
          <ac:chgData name="Sarah Warry" userId="5ab19190-45eb-451d-9cfd-22a74a47fb34" providerId="ADAL" clId="{358E3426-1BBC-4556-B42C-D4F6492D46EF}" dt="2020-09-22T03:39:36.490" v="1299" actId="478"/>
          <ac:picMkLst>
            <pc:docMk/>
            <pc:sldMk cId="301021133" sldId="386"/>
            <ac:picMk id="34" creationId="{83DA81FE-FB25-4EA1-ADE1-8742EF928B97}"/>
          </ac:picMkLst>
        </pc:picChg>
        <pc:picChg chg="del">
          <ac:chgData name="Sarah Warry" userId="5ab19190-45eb-451d-9cfd-22a74a47fb34" providerId="ADAL" clId="{358E3426-1BBC-4556-B42C-D4F6492D46EF}" dt="2020-09-22T03:39:36.490" v="1299" actId="478"/>
          <ac:picMkLst>
            <pc:docMk/>
            <pc:sldMk cId="301021133" sldId="386"/>
            <ac:picMk id="35" creationId="{FF183E8D-8FE0-4E97-A698-3830762BB1D1}"/>
          </ac:picMkLst>
        </pc:picChg>
      </pc:sldChg>
      <pc:sldChg chg="addSp delSp modSp add">
        <pc:chgData name="Sarah Warry" userId="5ab19190-45eb-451d-9cfd-22a74a47fb34" providerId="ADAL" clId="{358E3426-1BBC-4556-B42C-D4F6492D46EF}" dt="2020-09-22T03:48:28.316" v="1511" actId="14100"/>
        <pc:sldMkLst>
          <pc:docMk/>
          <pc:sldMk cId="1390944725" sldId="387"/>
        </pc:sldMkLst>
        <pc:spChg chg="del">
          <ac:chgData name="Sarah Warry" userId="5ab19190-45eb-451d-9cfd-22a74a47fb34" providerId="ADAL" clId="{358E3426-1BBC-4556-B42C-D4F6492D46EF}" dt="2020-09-22T03:48:09.973" v="1499" actId="478"/>
          <ac:spMkLst>
            <pc:docMk/>
            <pc:sldMk cId="1390944725" sldId="387"/>
            <ac:spMk id="8" creationId="{3428C5E6-76A4-4194-B031-1F3E2BCAAF65}"/>
          </ac:spMkLst>
        </pc:spChg>
        <pc:spChg chg="del">
          <ac:chgData name="Sarah Warry" userId="5ab19190-45eb-451d-9cfd-22a74a47fb34" providerId="ADAL" clId="{358E3426-1BBC-4556-B42C-D4F6492D46EF}" dt="2020-09-22T03:48:11.835" v="1500" actId="478"/>
          <ac:spMkLst>
            <pc:docMk/>
            <pc:sldMk cId="1390944725" sldId="387"/>
            <ac:spMk id="9" creationId="{A9D5BA53-0068-47C5-ADD6-5CF620FD1E6C}"/>
          </ac:spMkLst>
        </pc:spChg>
        <pc:spChg chg="add mod">
          <ac:chgData name="Sarah Warry" userId="5ab19190-45eb-451d-9cfd-22a74a47fb34" providerId="ADAL" clId="{358E3426-1BBC-4556-B42C-D4F6492D46EF}" dt="2020-09-22T03:48:28.316" v="1511" actId="14100"/>
          <ac:spMkLst>
            <pc:docMk/>
            <pc:sldMk cId="1390944725" sldId="387"/>
            <ac:spMk id="17" creationId="{A17E0A2C-88C7-4311-9B4E-7E545ADC2C93}"/>
          </ac:spMkLst>
        </pc:spChg>
      </pc:sldChg>
      <pc:sldChg chg="addSp delSp modSp add">
        <pc:chgData name="Sarah Warry" userId="5ab19190-45eb-451d-9cfd-22a74a47fb34" providerId="ADAL" clId="{358E3426-1BBC-4556-B42C-D4F6492D46EF}" dt="2020-09-22T03:42:14.024" v="1422" actId="20577"/>
        <pc:sldMkLst>
          <pc:docMk/>
          <pc:sldMk cId="1703454734" sldId="388"/>
        </pc:sldMkLst>
        <pc:spChg chg="mod">
          <ac:chgData name="Sarah Warry" userId="5ab19190-45eb-451d-9cfd-22a74a47fb34" providerId="ADAL" clId="{358E3426-1BBC-4556-B42C-D4F6492D46EF}" dt="2020-09-22T03:42:14.024" v="1422" actId="20577"/>
          <ac:spMkLst>
            <pc:docMk/>
            <pc:sldMk cId="1703454734" sldId="388"/>
            <ac:spMk id="8" creationId="{3428C5E6-76A4-4194-B031-1F3E2BCAAF65}"/>
          </ac:spMkLst>
        </pc:spChg>
        <pc:picChg chg="add del mod">
          <ac:chgData name="Sarah Warry" userId="5ab19190-45eb-451d-9cfd-22a74a47fb34" providerId="ADAL" clId="{358E3426-1BBC-4556-B42C-D4F6492D46EF}" dt="2020-09-22T03:41:43.358" v="1352" actId="478"/>
          <ac:picMkLst>
            <pc:docMk/>
            <pc:sldMk cId="1703454734" sldId="388"/>
            <ac:picMk id="13" creationId="{701E19A6-A1E6-4EA1-ABA0-BCF2BDDFF490}"/>
          </ac:picMkLst>
        </pc:picChg>
        <pc:picChg chg="add del mod">
          <ac:chgData name="Sarah Warry" userId="5ab19190-45eb-451d-9cfd-22a74a47fb34" providerId="ADAL" clId="{358E3426-1BBC-4556-B42C-D4F6492D46EF}" dt="2020-09-22T03:41:43.358" v="1352" actId="478"/>
          <ac:picMkLst>
            <pc:docMk/>
            <pc:sldMk cId="1703454734" sldId="388"/>
            <ac:picMk id="15" creationId="{BA033963-043E-41F9-A3C5-73AE2A2CC37C}"/>
          </ac:picMkLst>
        </pc:picChg>
      </pc:sldChg>
      <pc:sldChg chg="addSp modSp add">
        <pc:chgData name="Sarah Warry" userId="5ab19190-45eb-451d-9cfd-22a74a47fb34" providerId="ADAL" clId="{358E3426-1BBC-4556-B42C-D4F6492D46EF}" dt="2020-09-22T03:44:52.833" v="1479" actId="14100"/>
        <pc:sldMkLst>
          <pc:docMk/>
          <pc:sldMk cId="1440184629" sldId="389"/>
        </pc:sldMkLst>
        <pc:spChg chg="add mod">
          <ac:chgData name="Sarah Warry" userId="5ab19190-45eb-451d-9cfd-22a74a47fb34" providerId="ADAL" clId="{358E3426-1BBC-4556-B42C-D4F6492D46EF}" dt="2020-09-22T03:43:35.681" v="1446" actId="1076"/>
          <ac:spMkLst>
            <pc:docMk/>
            <pc:sldMk cId="1440184629" sldId="389"/>
            <ac:spMk id="5" creationId="{4F344A5A-29B6-441F-B7CC-EFC9E800D5E4}"/>
          </ac:spMkLst>
        </pc:spChg>
        <pc:spChg chg="mod">
          <ac:chgData name="Sarah Warry" userId="5ab19190-45eb-451d-9cfd-22a74a47fb34" providerId="ADAL" clId="{358E3426-1BBC-4556-B42C-D4F6492D46EF}" dt="2020-09-22T03:44:52.833" v="1479" actId="14100"/>
          <ac:spMkLst>
            <pc:docMk/>
            <pc:sldMk cId="1440184629" sldId="389"/>
            <ac:spMk id="8" creationId="{3428C5E6-76A4-4194-B031-1F3E2BCAAF65}"/>
          </ac:spMkLst>
        </pc:spChg>
        <pc:spChg chg="add mod">
          <ac:chgData name="Sarah Warry" userId="5ab19190-45eb-451d-9cfd-22a74a47fb34" providerId="ADAL" clId="{358E3426-1BBC-4556-B42C-D4F6492D46EF}" dt="2020-09-22T03:43:51.469" v="1447" actId="1076"/>
          <ac:spMkLst>
            <pc:docMk/>
            <pc:sldMk cId="1440184629" sldId="389"/>
            <ac:spMk id="15" creationId="{AED5A47D-9D60-4C90-9340-06E5EDC03175}"/>
          </ac:spMkLst>
        </pc:spChg>
        <pc:spChg chg="add mod">
          <ac:chgData name="Sarah Warry" userId="5ab19190-45eb-451d-9cfd-22a74a47fb34" providerId="ADAL" clId="{358E3426-1BBC-4556-B42C-D4F6492D46EF}" dt="2020-09-22T03:44:07.378" v="1449" actId="1076"/>
          <ac:spMkLst>
            <pc:docMk/>
            <pc:sldMk cId="1440184629" sldId="389"/>
            <ac:spMk id="16" creationId="{454EE35F-9297-44EE-AFFD-ADB562747287}"/>
          </ac:spMkLst>
        </pc:spChg>
        <pc:spChg chg="add mod">
          <ac:chgData name="Sarah Warry" userId="5ab19190-45eb-451d-9cfd-22a74a47fb34" providerId="ADAL" clId="{358E3426-1BBC-4556-B42C-D4F6492D46EF}" dt="2020-09-22T03:44:07.378" v="1449" actId="1076"/>
          <ac:spMkLst>
            <pc:docMk/>
            <pc:sldMk cId="1440184629" sldId="389"/>
            <ac:spMk id="21" creationId="{C49511E1-7D2C-4C06-9F05-D4280AF8322C}"/>
          </ac:spMkLst>
        </pc:spChg>
        <pc:spChg chg="add mod">
          <ac:chgData name="Sarah Warry" userId="5ab19190-45eb-451d-9cfd-22a74a47fb34" providerId="ADAL" clId="{358E3426-1BBC-4556-B42C-D4F6492D46EF}" dt="2020-09-22T03:44:15.702" v="1451" actId="1076"/>
          <ac:spMkLst>
            <pc:docMk/>
            <pc:sldMk cId="1440184629" sldId="389"/>
            <ac:spMk id="23" creationId="{4BF32EBA-6E45-4419-BD30-BBF59968314D}"/>
          </ac:spMkLst>
        </pc:spChg>
        <pc:spChg chg="add mod">
          <ac:chgData name="Sarah Warry" userId="5ab19190-45eb-451d-9cfd-22a74a47fb34" providerId="ADAL" clId="{358E3426-1BBC-4556-B42C-D4F6492D46EF}" dt="2020-09-22T03:44:15.702" v="1451" actId="1076"/>
          <ac:spMkLst>
            <pc:docMk/>
            <pc:sldMk cId="1440184629" sldId="389"/>
            <ac:spMk id="24" creationId="{623CA6FD-18E9-4325-A9C8-793A5C601F8C}"/>
          </ac:spMkLst>
        </pc:spChg>
        <pc:spChg chg="add mod">
          <ac:chgData name="Sarah Warry" userId="5ab19190-45eb-451d-9cfd-22a74a47fb34" providerId="ADAL" clId="{358E3426-1BBC-4556-B42C-D4F6492D46EF}" dt="2020-09-22T03:44:32.226" v="1456" actId="1076"/>
          <ac:spMkLst>
            <pc:docMk/>
            <pc:sldMk cId="1440184629" sldId="389"/>
            <ac:spMk id="25" creationId="{24ADA6B9-AC0E-485B-A358-67BFCE0CBFCD}"/>
          </ac:spMkLst>
        </pc:spChg>
      </pc:sldChg>
      <pc:sldChg chg="addSp delSp modSp add">
        <pc:chgData name="Sarah Warry" userId="5ab19190-45eb-451d-9cfd-22a74a47fb34" providerId="ADAL" clId="{358E3426-1BBC-4556-B42C-D4F6492D46EF}" dt="2020-09-25T00:01:12.392" v="1853" actId="14100"/>
        <pc:sldMkLst>
          <pc:docMk/>
          <pc:sldMk cId="974174276" sldId="390"/>
        </pc:sldMkLst>
        <pc:spChg chg="del">
          <ac:chgData name="Sarah Warry" userId="5ab19190-45eb-451d-9cfd-22a74a47fb34" providerId="ADAL" clId="{358E3426-1BBC-4556-B42C-D4F6492D46EF}" dt="2020-09-22T03:49:22.380" v="1513" actId="478"/>
          <ac:spMkLst>
            <pc:docMk/>
            <pc:sldMk cId="974174276" sldId="390"/>
            <ac:spMk id="8" creationId="{3428C5E6-76A4-4194-B031-1F3E2BCAAF65}"/>
          </ac:spMkLst>
        </pc:spChg>
        <pc:spChg chg="del">
          <ac:chgData name="Sarah Warry" userId="5ab19190-45eb-451d-9cfd-22a74a47fb34" providerId="ADAL" clId="{358E3426-1BBC-4556-B42C-D4F6492D46EF}" dt="2020-09-22T03:49:20.037" v="1512" actId="478"/>
          <ac:spMkLst>
            <pc:docMk/>
            <pc:sldMk cId="974174276" sldId="390"/>
            <ac:spMk id="9" creationId="{A9D5BA53-0068-47C5-ADD6-5CF620FD1E6C}"/>
          </ac:spMkLst>
        </pc:spChg>
        <pc:spChg chg="add mod">
          <ac:chgData name="Sarah Warry" userId="5ab19190-45eb-451d-9cfd-22a74a47fb34" providerId="ADAL" clId="{358E3426-1BBC-4556-B42C-D4F6492D46EF}" dt="2020-09-22T03:45:31.034" v="1482" actId="1076"/>
          <ac:spMkLst>
            <pc:docMk/>
            <pc:sldMk cId="974174276" sldId="390"/>
            <ac:spMk id="17" creationId="{2D6CB59A-3B43-4B27-B55B-DA767877CE06}"/>
          </ac:spMkLst>
        </pc:spChg>
        <pc:spChg chg="add mod">
          <ac:chgData name="Sarah Warry" userId="5ab19190-45eb-451d-9cfd-22a74a47fb34" providerId="ADAL" clId="{358E3426-1BBC-4556-B42C-D4F6492D46EF}" dt="2020-09-22T03:45:43.582" v="1483" actId="1076"/>
          <ac:spMkLst>
            <pc:docMk/>
            <pc:sldMk cId="974174276" sldId="390"/>
            <ac:spMk id="18" creationId="{72B9BD76-7999-457C-95F3-EF7CFD4D9B6A}"/>
          </ac:spMkLst>
        </pc:spChg>
        <pc:spChg chg="add mod">
          <ac:chgData name="Sarah Warry" userId="5ab19190-45eb-451d-9cfd-22a74a47fb34" providerId="ADAL" clId="{358E3426-1BBC-4556-B42C-D4F6492D46EF}" dt="2020-09-22T03:46:19.816" v="1487" actId="1076"/>
          <ac:spMkLst>
            <pc:docMk/>
            <pc:sldMk cId="974174276" sldId="390"/>
            <ac:spMk id="19" creationId="{BC42F373-626C-4267-A26B-9956C3AFC21B}"/>
          </ac:spMkLst>
        </pc:spChg>
        <pc:spChg chg="add mod">
          <ac:chgData name="Sarah Warry" userId="5ab19190-45eb-451d-9cfd-22a74a47fb34" providerId="ADAL" clId="{358E3426-1BBC-4556-B42C-D4F6492D46EF}" dt="2020-09-22T03:46:30.627" v="1488" actId="1076"/>
          <ac:spMkLst>
            <pc:docMk/>
            <pc:sldMk cId="974174276" sldId="390"/>
            <ac:spMk id="20" creationId="{740243BC-0F72-4502-8F2A-2BCE1AF881A8}"/>
          </ac:spMkLst>
        </pc:spChg>
        <pc:spChg chg="add mod">
          <ac:chgData name="Sarah Warry" userId="5ab19190-45eb-451d-9cfd-22a74a47fb34" providerId="ADAL" clId="{358E3426-1BBC-4556-B42C-D4F6492D46EF}" dt="2020-09-22T03:46:47.866" v="1490" actId="1076"/>
          <ac:spMkLst>
            <pc:docMk/>
            <pc:sldMk cId="974174276" sldId="390"/>
            <ac:spMk id="21" creationId="{E3BA80C7-4421-4AA2-9506-C368EDFFDC5E}"/>
          </ac:spMkLst>
        </pc:spChg>
        <pc:spChg chg="add mod">
          <ac:chgData name="Sarah Warry" userId="5ab19190-45eb-451d-9cfd-22a74a47fb34" providerId="ADAL" clId="{358E3426-1BBC-4556-B42C-D4F6492D46EF}" dt="2020-09-22T03:46:47.866" v="1490" actId="1076"/>
          <ac:spMkLst>
            <pc:docMk/>
            <pc:sldMk cId="974174276" sldId="390"/>
            <ac:spMk id="23" creationId="{AF5B8052-BA4D-44AB-8006-C8F947137114}"/>
          </ac:spMkLst>
        </pc:spChg>
        <pc:spChg chg="add mod">
          <ac:chgData name="Sarah Warry" userId="5ab19190-45eb-451d-9cfd-22a74a47fb34" providerId="ADAL" clId="{358E3426-1BBC-4556-B42C-D4F6492D46EF}" dt="2020-09-22T03:47:18.596" v="1494" actId="1076"/>
          <ac:spMkLst>
            <pc:docMk/>
            <pc:sldMk cId="974174276" sldId="390"/>
            <ac:spMk id="24" creationId="{BD4BE3FD-E417-40D9-B8FF-FC9B36D91EEA}"/>
          </ac:spMkLst>
        </pc:spChg>
        <pc:spChg chg="add mod">
          <ac:chgData name="Sarah Warry" userId="5ab19190-45eb-451d-9cfd-22a74a47fb34" providerId="ADAL" clId="{358E3426-1BBC-4556-B42C-D4F6492D46EF}" dt="2020-09-22T03:47:26.266" v="1496" actId="1076"/>
          <ac:spMkLst>
            <pc:docMk/>
            <pc:sldMk cId="974174276" sldId="390"/>
            <ac:spMk id="26" creationId="{2D860EB1-0E12-4F6E-889C-5BECDDAF74EB}"/>
          </ac:spMkLst>
        </pc:spChg>
        <pc:spChg chg="add mod">
          <ac:chgData name="Sarah Warry" userId="5ab19190-45eb-451d-9cfd-22a74a47fb34" providerId="ADAL" clId="{358E3426-1BBC-4556-B42C-D4F6492D46EF}" dt="2020-09-22T03:47:41.559" v="1498" actId="1076"/>
          <ac:spMkLst>
            <pc:docMk/>
            <pc:sldMk cId="974174276" sldId="390"/>
            <ac:spMk id="27" creationId="{20901CE4-E195-48E7-9192-38DE49B6F515}"/>
          </ac:spMkLst>
        </pc:spChg>
        <pc:spChg chg="add mod">
          <ac:chgData name="Sarah Warry" userId="5ab19190-45eb-451d-9cfd-22a74a47fb34" providerId="ADAL" clId="{358E3426-1BBC-4556-B42C-D4F6492D46EF}" dt="2020-09-25T00:01:12.392" v="1853" actId="14100"/>
          <ac:spMkLst>
            <pc:docMk/>
            <pc:sldMk cId="974174276" sldId="390"/>
            <ac:spMk id="29" creationId="{ED8F2228-FEEB-4995-BCBD-47B3DE39A206}"/>
          </ac:spMkLst>
        </pc:spChg>
      </pc:sldChg>
      <pc:sldChg chg="addSp delSp modSp add">
        <pc:chgData name="Sarah Warry" userId="5ab19190-45eb-451d-9cfd-22a74a47fb34" providerId="ADAL" clId="{358E3426-1BBC-4556-B42C-D4F6492D46EF}" dt="2020-09-24T23:42:58.955" v="1660" actId="478"/>
        <pc:sldMkLst>
          <pc:docMk/>
          <pc:sldMk cId="2372018361" sldId="392"/>
        </pc:sldMkLst>
        <pc:spChg chg="mod">
          <ac:chgData name="Sarah Warry" userId="5ab19190-45eb-451d-9cfd-22a74a47fb34" providerId="ADAL" clId="{358E3426-1BBC-4556-B42C-D4F6492D46EF}" dt="2020-09-24T03:45:11.496" v="1576" actId="20577"/>
          <ac:spMkLst>
            <pc:docMk/>
            <pc:sldMk cId="2372018361" sldId="392"/>
            <ac:spMk id="2" creationId="{14209CEF-7DD9-4DF8-9CC0-8EEEA1C8D6F7}"/>
          </ac:spMkLst>
        </pc:spChg>
        <pc:spChg chg="del mod">
          <ac:chgData name="Sarah Warry" userId="5ab19190-45eb-451d-9cfd-22a74a47fb34" providerId="ADAL" clId="{358E3426-1BBC-4556-B42C-D4F6492D46EF}" dt="2020-09-24T03:46:04.109" v="1579" actId="478"/>
          <ac:spMkLst>
            <pc:docMk/>
            <pc:sldMk cId="2372018361" sldId="392"/>
            <ac:spMk id="5" creationId="{CA97C06A-DCE2-46A2-96E6-8E4D22B08DEB}"/>
          </ac:spMkLst>
        </pc:spChg>
        <pc:spChg chg="add del mod">
          <ac:chgData name="Sarah Warry" userId="5ab19190-45eb-451d-9cfd-22a74a47fb34" providerId="ADAL" clId="{358E3426-1BBC-4556-B42C-D4F6492D46EF}" dt="2020-09-24T03:47:10.023" v="1581" actId="478"/>
          <ac:spMkLst>
            <pc:docMk/>
            <pc:sldMk cId="2372018361" sldId="392"/>
            <ac:spMk id="8" creationId="{2DD45791-7CB4-47C3-916E-BA3052840427}"/>
          </ac:spMkLst>
        </pc:spChg>
        <pc:spChg chg="add del mod">
          <ac:chgData name="Sarah Warry" userId="5ab19190-45eb-451d-9cfd-22a74a47fb34" providerId="ADAL" clId="{358E3426-1BBC-4556-B42C-D4F6492D46EF}" dt="2020-09-24T23:31:55.513" v="1596" actId="478"/>
          <ac:spMkLst>
            <pc:docMk/>
            <pc:sldMk cId="2372018361" sldId="392"/>
            <ac:spMk id="14" creationId="{FA0BAED5-AB60-4CEA-BA21-30B609370A37}"/>
          </ac:spMkLst>
        </pc:spChg>
        <pc:spChg chg="add del mod">
          <ac:chgData name="Sarah Warry" userId="5ab19190-45eb-451d-9cfd-22a74a47fb34" providerId="ADAL" clId="{358E3426-1BBC-4556-B42C-D4F6492D46EF}" dt="2020-09-24T23:33:30.844" v="1601" actId="478"/>
          <ac:spMkLst>
            <pc:docMk/>
            <pc:sldMk cId="2372018361" sldId="392"/>
            <ac:spMk id="17" creationId="{0D417C4C-B349-4C1B-A0CF-525A437C778A}"/>
          </ac:spMkLst>
        </pc:spChg>
        <pc:spChg chg="add del mod">
          <ac:chgData name="Sarah Warry" userId="5ab19190-45eb-451d-9cfd-22a74a47fb34" providerId="ADAL" clId="{358E3426-1BBC-4556-B42C-D4F6492D46EF}" dt="2020-09-24T23:42:58.955" v="1660" actId="478"/>
          <ac:spMkLst>
            <pc:docMk/>
            <pc:sldMk cId="2372018361" sldId="392"/>
            <ac:spMk id="30" creationId="{316DB01B-47DD-49E5-A0B4-376DA2333CC7}"/>
          </ac:spMkLst>
        </pc:spChg>
        <pc:spChg chg="add del mod">
          <ac:chgData name="Sarah Warry" userId="5ab19190-45eb-451d-9cfd-22a74a47fb34" providerId="ADAL" clId="{358E3426-1BBC-4556-B42C-D4F6492D46EF}" dt="2020-09-24T23:42:57.258" v="1659" actId="478"/>
          <ac:spMkLst>
            <pc:docMk/>
            <pc:sldMk cId="2372018361" sldId="392"/>
            <ac:spMk id="33" creationId="{91682E5B-EB0D-444C-8DFD-A11163171B9C}"/>
          </ac:spMkLst>
        </pc:spChg>
        <pc:picChg chg="add del mod">
          <ac:chgData name="Sarah Warry" userId="5ab19190-45eb-451d-9cfd-22a74a47fb34" providerId="ADAL" clId="{358E3426-1BBC-4556-B42C-D4F6492D46EF}" dt="2020-09-24T03:47:46.478" v="1588" actId="478"/>
          <ac:picMkLst>
            <pc:docMk/>
            <pc:sldMk cId="2372018361" sldId="392"/>
            <ac:picMk id="7" creationId="{1B7E343E-7101-4B3E-8B45-C02176ED90A4}"/>
          </ac:picMkLst>
        </pc:picChg>
        <pc:picChg chg="add mod">
          <ac:chgData name="Sarah Warry" userId="5ab19190-45eb-451d-9cfd-22a74a47fb34" providerId="ADAL" clId="{358E3426-1BBC-4556-B42C-D4F6492D46EF}" dt="2020-09-24T23:41:33.754" v="1652" actId="1076"/>
          <ac:picMkLst>
            <pc:docMk/>
            <pc:sldMk cId="2372018361" sldId="392"/>
            <ac:picMk id="9" creationId="{7F6B53F7-03DB-4DBA-931D-21D0CB93D39D}"/>
          </ac:picMkLst>
        </pc:picChg>
        <pc:picChg chg="add mod ord">
          <ac:chgData name="Sarah Warry" userId="5ab19190-45eb-451d-9cfd-22a74a47fb34" providerId="ADAL" clId="{358E3426-1BBC-4556-B42C-D4F6492D46EF}" dt="2020-09-24T23:41:33.754" v="1652" actId="1076"/>
          <ac:picMkLst>
            <pc:docMk/>
            <pc:sldMk cId="2372018361" sldId="392"/>
            <ac:picMk id="10" creationId="{91F128C6-A076-4E78-9AF0-FDF8C6DB9C87}"/>
          </ac:picMkLst>
        </pc:picChg>
        <pc:picChg chg="add mod ord">
          <ac:chgData name="Sarah Warry" userId="5ab19190-45eb-451d-9cfd-22a74a47fb34" providerId="ADAL" clId="{358E3426-1BBC-4556-B42C-D4F6492D46EF}" dt="2020-09-24T23:41:33.754" v="1652" actId="1076"/>
          <ac:picMkLst>
            <pc:docMk/>
            <pc:sldMk cId="2372018361" sldId="392"/>
            <ac:picMk id="11" creationId="{E122714B-4B3F-429E-B829-5852964158F0}"/>
          </ac:picMkLst>
        </pc:picChg>
        <pc:picChg chg="add mod">
          <ac:chgData name="Sarah Warry" userId="5ab19190-45eb-451d-9cfd-22a74a47fb34" providerId="ADAL" clId="{358E3426-1BBC-4556-B42C-D4F6492D46EF}" dt="2020-09-24T23:42:21.188" v="1658" actId="1076"/>
          <ac:picMkLst>
            <pc:docMk/>
            <pc:sldMk cId="2372018361" sldId="392"/>
            <ac:picMk id="13" creationId="{30AD8749-9845-4F22-BCC3-FFFFF83DF738}"/>
          </ac:picMkLst>
        </pc:picChg>
        <pc:picChg chg="add mod">
          <ac:chgData name="Sarah Warry" userId="5ab19190-45eb-451d-9cfd-22a74a47fb34" providerId="ADAL" clId="{358E3426-1BBC-4556-B42C-D4F6492D46EF}" dt="2020-09-24T23:42:21.188" v="1658" actId="1076"/>
          <ac:picMkLst>
            <pc:docMk/>
            <pc:sldMk cId="2372018361" sldId="392"/>
            <ac:picMk id="16" creationId="{38C28A6E-D644-43EE-9C93-3022CDE1A740}"/>
          </ac:picMkLst>
        </pc:picChg>
        <pc:picChg chg="add mod">
          <ac:chgData name="Sarah Warry" userId="5ab19190-45eb-451d-9cfd-22a74a47fb34" providerId="ADAL" clId="{358E3426-1BBC-4556-B42C-D4F6492D46EF}" dt="2020-09-24T23:42:21.188" v="1658" actId="1076"/>
          <ac:picMkLst>
            <pc:docMk/>
            <pc:sldMk cId="2372018361" sldId="392"/>
            <ac:picMk id="18" creationId="{7F6B1D55-2DCD-47B4-A645-579036684236}"/>
          </ac:picMkLst>
        </pc:picChg>
        <pc:picChg chg="add mod">
          <ac:chgData name="Sarah Warry" userId="5ab19190-45eb-451d-9cfd-22a74a47fb34" providerId="ADAL" clId="{358E3426-1BBC-4556-B42C-D4F6492D46EF}" dt="2020-09-24T23:42:21.188" v="1658" actId="1076"/>
          <ac:picMkLst>
            <pc:docMk/>
            <pc:sldMk cId="2372018361" sldId="392"/>
            <ac:picMk id="19" creationId="{0ECBE4B3-4AB4-4981-82EC-E1D35026ABB0}"/>
          </ac:picMkLst>
        </pc:picChg>
        <pc:picChg chg="add del">
          <ac:chgData name="Sarah Warry" userId="5ab19190-45eb-451d-9cfd-22a74a47fb34" providerId="ADAL" clId="{358E3426-1BBC-4556-B42C-D4F6492D46EF}" dt="2020-09-24T23:33:58.967" v="1615"/>
          <ac:picMkLst>
            <pc:docMk/>
            <pc:sldMk cId="2372018361" sldId="392"/>
            <ac:picMk id="20" creationId="{C022550A-EAA0-4FB5-8076-10B6792680C1}"/>
          </ac:picMkLst>
        </pc:picChg>
        <pc:picChg chg="add del">
          <ac:chgData name="Sarah Warry" userId="5ab19190-45eb-451d-9cfd-22a74a47fb34" providerId="ADAL" clId="{358E3426-1BBC-4556-B42C-D4F6492D46EF}" dt="2020-09-24T23:33:58.967" v="1615"/>
          <ac:picMkLst>
            <pc:docMk/>
            <pc:sldMk cId="2372018361" sldId="392"/>
            <ac:picMk id="21" creationId="{F3F6EC8C-DA4C-4839-8166-3FF371EFB4A2}"/>
          </ac:picMkLst>
        </pc:picChg>
        <pc:picChg chg="add del">
          <ac:chgData name="Sarah Warry" userId="5ab19190-45eb-451d-9cfd-22a74a47fb34" providerId="ADAL" clId="{358E3426-1BBC-4556-B42C-D4F6492D46EF}" dt="2020-09-24T23:33:58.247" v="1614"/>
          <ac:picMkLst>
            <pc:docMk/>
            <pc:sldMk cId="2372018361" sldId="392"/>
            <ac:picMk id="22" creationId="{01F6E3C5-6A2A-4C1C-BE81-1260F3A3B001}"/>
          </ac:picMkLst>
        </pc:picChg>
        <pc:picChg chg="add del mod">
          <ac:chgData name="Sarah Warry" userId="5ab19190-45eb-451d-9cfd-22a74a47fb34" providerId="ADAL" clId="{358E3426-1BBC-4556-B42C-D4F6492D46EF}" dt="2020-09-24T23:33:58.247" v="1614"/>
          <ac:picMkLst>
            <pc:docMk/>
            <pc:sldMk cId="2372018361" sldId="392"/>
            <ac:picMk id="23" creationId="{620393E1-FC7E-44E7-B528-8B1129917954}"/>
          </ac:picMkLst>
        </pc:picChg>
        <pc:picChg chg="add del mod">
          <ac:chgData name="Sarah Warry" userId="5ab19190-45eb-451d-9cfd-22a74a47fb34" providerId="ADAL" clId="{358E3426-1BBC-4556-B42C-D4F6492D46EF}" dt="2020-09-24T23:33:58.014" v="1613"/>
          <ac:picMkLst>
            <pc:docMk/>
            <pc:sldMk cId="2372018361" sldId="392"/>
            <ac:picMk id="24" creationId="{0F4A5B71-DF80-46A8-BE02-986E037D8FED}"/>
          </ac:picMkLst>
        </pc:picChg>
        <pc:picChg chg="add del mod">
          <ac:chgData name="Sarah Warry" userId="5ab19190-45eb-451d-9cfd-22a74a47fb34" providerId="ADAL" clId="{358E3426-1BBC-4556-B42C-D4F6492D46EF}" dt="2020-09-24T23:33:58.014" v="1613"/>
          <ac:picMkLst>
            <pc:docMk/>
            <pc:sldMk cId="2372018361" sldId="392"/>
            <ac:picMk id="25" creationId="{C970278F-0E4E-4ED1-B4E1-9B19B45A7AEE}"/>
          </ac:picMkLst>
        </pc:picChg>
        <pc:picChg chg="add mod">
          <ac:chgData name="Sarah Warry" userId="5ab19190-45eb-451d-9cfd-22a74a47fb34" providerId="ADAL" clId="{358E3426-1BBC-4556-B42C-D4F6492D46EF}" dt="2020-09-24T23:42:21.188" v="1658" actId="1076"/>
          <ac:picMkLst>
            <pc:docMk/>
            <pc:sldMk cId="2372018361" sldId="392"/>
            <ac:picMk id="26" creationId="{700B6AA4-DCC8-43E2-803D-1289CAB90C2D}"/>
          </ac:picMkLst>
        </pc:picChg>
        <pc:picChg chg="add mod">
          <ac:chgData name="Sarah Warry" userId="5ab19190-45eb-451d-9cfd-22a74a47fb34" providerId="ADAL" clId="{358E3426-1BBC-4556-B42C-D4F6492D46EF}" dt="2020-09-24T23:42:21.188" v="1658" actId="1076"/>
          <ac:picMkLst>
            <pc:docMk/>
            <pc:sldMk cId="2372018361" sldId="392"/>
            <ac:picMk id="27" creationId="{58BC07BA-AECF-48C6-A212-42EB489FA82C}"/>
          </ac:picMkLst>
        </pc:picChg>
        <pc:picChg chg="add mod modCrop">
          <ac:chgData name="Sarah Warry" userId="5ab19190-45eb-451d-9cfd-22a74a47fb34" providerId="ADAL" clId="{358E3426-1BBC-4556-B42C-D4F6492D46EF}" dt="2020-09-24T23:42:06.736" v="1656" actId="1076"/>
          <ac:picMkLst>
            <pc:docMk/>
            <pc:sldMk cId="2372018361" sldId="392"/>
            <ac:picMk id="29" creationId="{1649DAB9-C9AC-4AC3-9CE2-FB9734F2B0FC}"/>
          </ac:picMkLst>
        </pc:picChg>
        <pc:picChg chg="add mod modCrop">
          <ac:chgData name="Sarah Warry" userId="5ab19190-45eb-451d-9cfd-22a74a47fb34" providerId="ADAL" clId="{358E3426-1BBC-4556-B42C-D4F6492D46EF}" dt="2020-09-24T23:42:06.736" v="1656" actId="1076"/>
          <ac:picMkLst>
            <pc:docMk/>
            <pc:sldMk cId="2372018361" sldId="392"/>
            <ac:picMk id="32" creationId="{78B858CE-7BAD-495D-AA6E-411FAA4CB9F5}"/>
          </ac:picMkLst>
        </pc:picChg>
        <pc:picChg chg="add mod">
          <ac:chgData name="Sarah Warry" userId="5ab19190-45eb-451d-9cfd-22a74a47fb34" providerId="ADAL" clId="{358E3426-1BBC-4556-B42C-D4F6492D46EF}" dt="2020-09-24T23:42:06.736" v="1656" actId="1076"/>
          <ac:picMkLst>
            <pc:docMk/>
            <pc:sldMk cId="2372018361" sldId="392"/>
            <ac:picMk id="34" creationId="{D68C4908-490D-4DF5-A59E-B1BE8B6E8D22}"/>
          </ac:picMkLst>
        </pc:picChg>
        <pc:picChg chg="add mod">
          <ac:chgData name="Sarah Warry" userId="5ab19190-45eb-451d-9cfd-22a74a47fb34" providerId="ADAL" clId="{358E3426-1BBC-4556-B42C-D4F6492D46EF}" dt="2020-09-24T23:42:06.736" v="1656" actId="1076"/>
          <ac:picMkLst>
            <pc:docMk/>
            <pc:sldMk cId="2372018361" sldId="392"/>
            <ac:picMk id="35" creationId="{8485135A-C3E4-4FA5-8DEB-8AE4D3F56A8A}"/>
          </ac:picMkLst>
        </pc:picChg>
        <pc:picChg chg="add mod">
          <ac:chgData name="Sarah Warry" userId="5ab19190-45eb-451d-9cfd-22a74a47fb34" providerId="ADAL" clId="{358E3426-1BBC-4556-B42C-D4F6492D46EF}" dt="2020-09-24T23:42:06.736" v="1656" actId="1076"/>
          <ac:picMkLst>
            <pc:docMk/>
            <pc:sldMk cId="2372018361" sldId="392"/>
            <ac:picMk id="36" creationId="{3BCC6085-F82C-4B7C-B8B7-B438DA259B02}"/>
          </ac:picMkLst>
        </pc:picChg>
        <pc:picChg chg="add mod">
          <ac:chgData name="Sarah Warry" userId="5ab19190-45eb-451d-9cfd-22a74a47fb34" providerId="ADAL" clId="{358E3426-1BBC-4556-B42C-D4F6492D46EF}" dt="2020-09-24T23:42:06.736" v="1656" actId="1076"/>
          <ac:picMkLst>
            <pc:docMk/>
            <pc:sldMk cId="2372018361" sldId="392"/>
            <ac:picMk id="37" creationId="{FD7090BE-16E7-4251-9968-E6E808BD6BA8}"/>
          </ac:picMkLst>
        </pc:picChg>
      </pc:sldChg>
      <pc:sldChg chg="addSp delSp modSp add">
        <pc:chgData name="Sarah Warry" userId="5ab19190-45eb-451d-9cfd-22a74a47fb34" providerId="ADAL" clId="{358E3426-1BBC-4556-B42C-D4F6492D46EF}" dt="2020-09-30T05:20:50.609" v="3010" actId="1076"/>
        <pc:sldMkLst>
          <pc:docMk/>
          <pc:sldMk cId="4095636830" sldId="393"/>
        </pc:sldMkLst>
        <pc:spChg chg="mod">
          <ac:chgData name="Sarah Warry" userId="5ab19190-45eb-451d-9cfd-22a74a47fb34" providerId="ADAL" clId="{358E3426-1BBC-4556-B42C-D4F6492D46EF}" dt="2020-09-25T00:02:23.824" v="1869" actId="20577"/>
          <ac:spMkLst>
            <pc:docMk/>
            <pc:sldMk cId="4095636830" sldId="393"/>
            <ac:spMk id="2" creationId="{14209CEF-7DD9-4DF8-9CC0-8EEEA1C8D6F7}"/>
          </ac:spMkLst>
        </pc:spChg>
        <pc:spChg chg="mod">
          <ac:chgData name="Sarah Warry" userId="5ab19190-45eb-451d-9cfd-22a74a47fb34" providerId="ADAL" clId="{358E3426-1BBC-4556-B42C-D4F6492D46EF}" dt="2020-09-30T05:20:20.862" v="2997" actId="1076"/>
          <ac:spMkLst>
            <pc:docMk/>
            <pc:sldMk cId="4095636830" sldId="393"/>
            <ac:spMk id="3" creationId="{754A067A-7688-4284-9CF6-31E487EDF9BB}"/>
          </ac:spMkLst>
        </pc:spChg>
        <pc:spChg chg="mod">
          <ac:chgData name="Sarah Warry" userId="5ab19190-45eb-451d-9cfd-22a74a47fb34" providerId="ADAL" clId="{358E3426-1BBC-4556-B42C-D4F6492D46EF}" dt="2020-09-25T00:03:16.632" v="1881" actId="20577"/>
          <ac:spMkLst>
            <pc:docMk/>
            <pc:sldMk cId="4095636830" sldId="393"/>
            <ac:spMk id="4" creationId="{E3DB2E50-FC94-4AB3-A64C-7253C3EF3221}"/>
          </ac:spMkLst>
        </pc:spChg>
        <pc:spChg chg="add mod">
          <ac:chgData name="Sarah Warry" userId="5ab19190-45eb-451d-9cfd-22a74a47fb34" providerId="ADAL" clId="{358E3426-1BBC-4556-B42C-D4F6492D46EF}" dt="2020-09-30T05:20:44.234" v="3009" actId="404"/>
          <ac:spMkLst>
            <pc:docMk/>
            <pc:sldMk cId="4095636830" sldId="393"/>
            <ac:spMk id="5" creationId="{521BD645-05F8-4579-9DE4-5571B1676482}"/>
          </ac:spMkLst>
        </pc:spChg>
        <pc:spChg chg="add del mod">
          <ac:chgData name="Sarah Warry" userId="5ab19190-45eb-451d-9cfd-22a74a47fb34" providerId="ADAL" clId="{358E3426-1BBC-4556-B42C-D4F6492D46EF}" dt="2020-09-30T05:09:56.129" v="2845" actId="478"/>
          <ac:spMkLst>
            <pc:docMk/>
            <pc:sldMk cId="4095636830" sldId="393"/>
            <ac:spMk id="8" creationId="{233ECB48-4368-46A8-8397-F9719D89715A}"/>
          </ac:spMkLst>
        </pc:spChg>
        <pc:spChg chg="add del mod">
          <ac:chgData name="Sarah Warry" userId="5ab19190-45eb-451d-9cfd-22a74a47fb34" providerId="ADAL" clId="{358E3426-1BBC-4556-B42C-D4F6492D46EF}" dt="2020-09-30T05:09:58.434" v="2846" actId="478"/>
          <ac:spMkLst>
            <pc:docMk/>
            <pc:sldMk cId="4095636830" sldId="393"/>
            <ac:spMk id="11" creationId="{23110089-3E44-4BC3-845C-87F933F2F18F}"/>
          </ac:spMkLst>
        </pc:spChg>
        <pc:spChg chg="del">
          <ac:chgData name="Sarah Warry" userId="5ab19190-45eb-451d-9cfd-22a74a47fb34" providerId="ADAL" clId="{358E3426-1BBC-4556-B42C-D4F6492D46EF}" dt="2020-09-25T00:02:40.239" v="1872" actId="478"/>
          <ac:spMkLst>
            <pc:docMk/>
            <pc:sldMk cId="4095636830" sldId="393"/>
            <ac:spMk id="17" creationId="{2D6CB59A-3B43-4B27-B55B-DA767877CE06}"/>
          </ac:spMkLst>
        </pc:spChg>
        <pc:spChg chg="del">
          <ac:chgData name="Sarah Warry" userId="5ab19190-45eb-451d-9cfd-22a74a47fb34" providerId="ADAL" clId="{358E3426-1BBC-4556-B42C-D4F6492D46EF}" dt="2020-09-25T00:02:40.239" v="1872" actId="478"/>
          <ac:spMkLst>
            <pc:docMk/>
            <pc:sldMk cId="4095636830" sldId="393"/>
            <ac:spMk id="18" creationId="{72B9BD76-7999-457C-95F3-EF7CFD4D9B6A}"/>
          </ac:spMkLst>
        </pc:spChg>
        <pc:spChg chg="del">
          <ac:chgData name="Sarah Warry" userId="5ab19190-45eb-451d-9cfd-22a74a47fb34" providerId="ADAL" clId="{358E3426-1BBC-4556-B42C-D4F6492D46EF}" dt="2020-09-25T00:02:40.239" v="1872" actId="478"/>
          <ac:spMkLst>
            <pc:docMk/>
            <pc:sldMk cId="4095636830" sldId="393"/>
            <ac:spMk id="19" creationId="{BC42F373-626C-4267-A26B-9956C3AFC21B}"/>
          </ac:spMkLst>
        </pc:spChg>
        <pc:spChg chg="del">
          <ac:chgData name="Sarah Warry" userId="5ab19190-45eb-451d-9cfd-22a74a47fb34" providerId="ADAL" clId="{358E3426-1BBC-4556-B42C-D4F6492D46EF}" dt="2020-09-25T00:02:40.239" v="1872" actId="478"/>
          <ac:spMkLst>
            <pc:docMk/>
            <pc:sldMk cId="4095636830" sldId="393"/>
            <ac:spMk id="20" creationId="{740243BC-0F72-4502-8F2A-2BCE1AF881A8}"/>
          </ac:spMkLst>
        </pc:spChg>
        <pc:spChg chg="add mod">
          <ac:chgData name="Sarah Warry" userId="5ab19190-45eb-451d-9cfd-22a74a47fb34" providerId="ADAL" clId="{358E3426-1BBC-4556-B42C-D4F6492D46EF}" dt="2020-09-30T05:20:50.609" v="3010" actId="1076"/>
          <ac:spMkLst>
            <pc:docMk/>
            <pc:sldMk cId="4095636830" sldId="393"/>
            <ac:spMk id="20" creationId="{C0E95BC4-05CE-49C9-9F26-C5012C70AB54}"/>
          </ac:spMkLst>
        </pc:spChg>
        <pc:spChg chg="add mod">
          <ac:chgData name="Sarah Warry" userId="5ab19190-45eb-451d-9cfd-22a74a47fb34" providerId="ADAL" clId="{358E3426-1BBC-4556-B42C-D4F6492D46EF}" dt="2020-09-30T05:20:50.609" v="3010" actId="1076"/>
          <ac:spMkLst>
            <pc:docMk/>
            <pc:sldMk cId="4095636830" sldId="393"/>
            <ac:spMk id="21" creationId="{69751B1E-77C4-4DD7-8BB7-0D1DD0D3E238}"/>
          </ac:spMkLst>
        </pc:spChg>
        <pc:spChg chg="del">
          <ac:chgData name="Sarah Warry" userId="5ab19190-45eb-451d-9cfd-22a74a47fb34" providerId="ADAL" clId="{358E3426-1BBC-4556-B42C-D4F6492D46EF}" dt="2020-09-25T00:02:40.239" v="1872" actId="478"/>
          <ac:spMkLst>
            <pc:docMk/>
            <pc:sldMk cId="4095636830" sldId="393"/>
            <ac:spMk id="21" creationId="{E3BA80C7-4421-4AA2-9506-C368EDFFDC5E}"/>
          </ac:spMkLst>
        </pc:spChg>
        <pc:spChg chg="add mod">
          <ac:chgData name="Sarah Warry" userId="5ab19190-45eb-451d-9cfd-22a74a47fb34" providerId="ADAL" clId="{358E3426-1BBC-4556-B42C-D4F6492D46EF}" dt="2020-09-30T05:20:50.609" v="3010" actId="1076"/>
          <ac:spMkLst>
            <pc:docMk/>
            <pc:sldMk cId="4095636830" sldId="393"/>
            <ac:spMk id="22" creationId="{FBEB2FF6-456D-4D52-8E08-92F347589390}"/>
          </ac:spMkLst>
        </pc:spChg>
        <pc:spChg chg="add del mod">
          <ac:chgData name="Sarah Warry" userId="5ab19190-45eb-451d-9cfd-22a74a47fb34" providerId="ADAL" clId="{358E3426-1BBC-4556-B42C-D4F6492D46EF}" dt="2020-09-30T05:15:10.944" v="2919" actId="478"/>
          <ac:spMkLst>
            <pc:docMk/>
            <pc:sldMk cId="4095636830" sldId="393"/>
            <ac:spMk id="23" creationId="{7505333A-BF95-4AA6-91C9-5F8597253033}"/>
          </ac:spMkLst>
        </pc:spChg>
        <pc:spChg chg="del">
          <ac:chgData name="Sarah Warry" userId="5ab19190-45eb-451d-9cfd-22a74a47fb34" providerId="ADAL" clId="{358E3426-1BBC-4556-B42C-D4F6492D46EF}" dt="2020-09-25T00:02:40.239" v="1872" actId="478"/>
          <ac:spMkLst>
            <pc:docMk/>
            <pc:sldMk cId="4095636830" sldId="393"/>
            <ac:spMk id="23" creationId="{AF5B8052-BA4D-44AB-8006-C8F947137114}"/>
          </ac:spMkLst>
        </pc:spChg>
        <pc:spChg chg="add del mod">
          <ac:chgData name="Sarah Warry" userId="5ab19190-45eb-451d-9cfd-22a74a47fb34" providerId="ADAL" clId="{358E3426-1BBC-4556-B42C-D4F6492D46EF}" dt="2020-09-30T05:15:10.944" v="2919" actId="478"/>
          <ac:spMkLst>
            <pc:docMk/>
            <pc:sldMk cId="4095636830" sldId="393"/>
            <ac:spMk id="24" creationId="{89E6E7C8-5602-45A1-AB07-04B972A791D8}"/>
          </ac:spMkLst>
        </pc:spChg>
        <pc:spChg chg="del">
          <ac:chgData name="Sarah Warry" userId="5ab19190-45eb-451d-9cfd-22a74a47fb34" providerId="ADAL" clId="{358E3426-1BBC-4556-B42C-D4F6492D46EF}" dt="2020-09-25T00:02:40.239" v="1872" actId="478"/>
          <ac:spMkLst>
            <pc:docMk/>
            <pc:sldMk cId="4095636830" sldId="393"/>
            <ac:spMk id="24" creationId="{BD4BE3FD-E417-40D9-B8FF-FC9B36D91EEA}"/>
          </ac:spMkLst>
        </pc:spChg>
        <pc:spChg chg="add del mod">
          <ac:chgData name="Sarah Warry" userId="5ab19190-45eb-451d-9cfd-22a74a47fb34" providerId="ADAL" clId="{358E3426-1BBC-4556-B42C-D4F6492D46EF}" dt="2020-09-30T05:15:10.944" v="2919" actId="478"/>
          <ac:spMkLst>
            <pc:docMk/>
            <pc:sldMk cId="4095636830" sldId="393"/>
            <ac:spMk id="25" creationId="{2F83B8FA-8CC0-40CB-9E6C-1FF1073587C2}"/>
          </ac:spMkLst>
        </pc:spChg>
        <pc:spChg chg="add del mod">
          <ac:chgData name="Sarah Warry" userId="5ab19190-45eb-451d-9cfd-22a74a47fb34" providerId="ADAL" clId="{358E3426-1BBC-4556-B42C-D4F6492D46EF}" dt="2020-09-30T05:15:15.016" v="2920" actId="478"/>
          <ac:spMkLst>
            <pc:docMk/>
            <pc:sldMk cId="4095636830" sldId="393"/>
            <ac:spMk id="26" creationId="{01DCA8D0-65E9-4122-84FD-ACC254DF9608}"/>
          </ac:spMkLst>
        </pc:spChg>
        <pc:spChg chg="del">
          <ac:chgData name="Sarah Warry" userId="5ab19190-45eb-451d-9cfd-22a74a47fb34" providerId="ADAL" clId="{358E3426-1BBC-4556-B42C-D4F6492D46EF}" dt="2020-09-25T00:02:40.239" v="1872" actId="478"/>
          <ac:spMkLst>
            <pc:docMk/>
            <pc:sldMk cId="4095636830" sldId="393"/>
            <ac:spMk id="26" creationId="{2D860EB1-0E12-4F6E-889C-5BECDDAF74EB}"/>
          </ac:spMkLst>
        </pc:spChg>
        <pc:spChg chg="del">
          <ac:chgData name="Sarah Warry" userId="5ab19190-45eb-451d-9cfd-22a74a47fb34" providerId="ADAL" clId="{358E3426-1BBC-4556-B42C-D4F6492D46EF}" dt="2020-09-25T00:02:40.239" v="1872" actId="478"/>
          <ac:spMkLst>
            <pc:docMk/>
            <pc:sldMk cId="4095636830" sldId="393"/>
            <ac:spMk id="27" creationId="{20901CE4-E195-48E7-9192-38DE49B6F515}"/>
          </ac:spMkLst>
        </pc:spChg>
        <pc:spChg chg="add del mod">
          <ac:chgData name="Sarah Warry" userId="5ab19190-45eb-451d-9cfd-22a74a47fb34" providerId="ADAL" clId="{358E3426-1BBC-4556-B42C-D4F6492D46EF}" dt="2020-09-30T05:15:15.016" v="2920" actId="478"/>
          <ac:spMkLst>
            <pc:docMk/>
            <pc:sldMk cId="4095636830" sldId="393"/>
            <ac:spMk id="27" creationId="{8C9D2DD9-5BFD-46EF-956B-BB827F8CFB9A}"/>
          </ac:spMkLst>
        </pc:spChg>
        <pc:spChg chg="add del mod">
          <ac:chgData name="Sarah Warry" userId="5ab19190-45eb-451d-9cfd-22a74a47fb34" providerId="ADAL" clId="{358E3426-1BBC-4556-B42C-D4F6492D46EF}" dt="2020-09-30T05:15:15.016" v="2920" actId="478"/>
          <ac:spMkLst>
            <pc:docMk/>
            <pc:sldMk cId="4095636830" sldId="393"/>
            <ac:spMk id="28" creationId="{BE0E2E99-355F-410A-A73E-49318EBF2246}"/>
          </ac:spMkLst>
        </pc:spChg>
        <pc:spChg chg="add del mod">
          <ac:chgData name="Sarah Warry" userId="5ab19190-45eb-451d-9cfd-22a74a47fb34" providerId="ADAL" clId="{358E3426-1BBC-4556-B42C-D4F6492D46EF}" dt="2020-09-30T05:15:15.016" v="2920" actId="478"/>
          <ac:spMkLst>
            <pc:docMk/>
            <pc:sldMk cId="4095636830" sldId="393"/>
            <ac:spMk id="29" creationId="{D29C26A8-7CF5-42F2-BB7A-04D45A76D52F}"/>
          </ac:spMkLst>
        </pc:spChg>
        <pc:spChg chg="del">
          <ac:chgData name="Sarah Warry" userId="5ab19190-45eb-451d-9cfd-22a74a47fb34" providerId="ADAL" clId="{358E3426-1BBC-4556-B42C-D4F6492D46EF}" dt="2020-09-25T00:02:34.002" v="1870" actId="478"/>
          <ac:spMkLst>
            <pc:docMk/>
            <pc:sldMk cId="4095636830" sldId="393"/>
            <ac:spMk id="29" creationId="{ED8F2228-FEEB-4995-BCBD-47B3DE39A206}"/>
          </ac:spMkLst>
        </pc:spChg>
        <pc:spChg chg="add del">
          <ac:chgData name="Sarah Warry" userId="5ab19190-45eb-451d-9cfd-22a74a47fb34" providerId="ADAL" clId="{358E3426-1BBC-4556-B42C-D4F6492D46EF}" dt="2020-09-30T05:15:28.650" v="2928"/>
          <ac:spMkLst>
            <pc:docMk/>
            <pc:sldMk cId="4095636830" sldId="393"/>
            <ac:spMk id="30" creationId="{72AB5E2A-5350-4BB4-9DC9-14C2502D407A}"/>
          </ac:spMkLst>
        </pc:spChg>
        <pc:spChg chg="add del">
          <ac:chgData name="Sarah Warry" userId="5ab19190-45eb-451d-9cfd-22a74a47fb34" providerId="ADAL" clId="{358E3426-1BBC-4556-B42C-D4F6492D46EF}" dt="2020-09-30T05:15:28.650" v="2928"/>
          <ac:spMkLst>
            <pc:docMk/>
            <pc:sldMk cId="4095636830" sldId="393"/>
            <ac:spMk id="31" creationId="{6BB5EABD-83F5-48CD-ACC7-6DF815FFF7C8}"/>
          </ac:spMkLst>
        </pc:spChg>
        <pc:spChg chg="add del">
          <ac:chgData name="Sarah Warry" userId="5ab19190-45eb-451d-9cfd-22a74a47fb34" providerId="ADAL" clId="{358E3426-1BBC-4556-B42C-D4F6492D46EF}" dt="2020-09-30T05:15:28.650" v="2928"/>
          <ac:spMkLst>
            <pc:docMk/>
            <pc:sldMk cId="4095636830" sldId="393"/>
            <ac:spMk id="32" creationId="{2DDED75E-D58C-4E27-ABDE-CD2472DC7F25}"/>
          </ac:spMkLst>
        </pc:spChg>
        <pc:spChg chg="add del">
          <ac:chgData name="Sarah Warry" userId="5ab19190-45eb-451d-9cfd-22a74a47fb34" providerId="ADAL" clId="{358E3426-1BBC-4556-B42C-D4F6492D46EF}" dt="2020-09-30T05:15:27.346" v="2927"/>
          <ac:spMkLst>
            <pc:docMk/>
            <pc:sldMk cId="4095636830" sldId="393"/>
            <ac:spMk id="33" creationId="{E66BF565-62CB-4BD0-B4CE-E25C673C2897}"/>
          </ac:spMkLst>
        </pc:spChg>
        <pc:spChg chg="add del">
          <ac:chgData name="Sarah Warry" userId="5ab19190-45eb-451d-9cfd-22a74a47fb34" providerId="ADAL" clId="{358E3426-1BBC-4556-B42C-D4F6492D46EF}" dt="2020-09-30T05:15:27.346" v="2927"/>
          <ac:spMkLst>
            <pc:docMk/>
            <pc:sldMk cId="4095636830" sldId="393"/>
            <ac:spMk id="34" creationId="{20171C7E-A7BE-407E-9FDA-1A50147A0F30}"/>
          </ac:spMkLst>
        </pc:spChg>
        <pc:spChg chg="add del">
          <ac:chgData name="Sarah Warry" userId="5ab19190-45eb-451d-9cfd-22a74a47fb34" providerId="ADAL" clId="{358E3426-1BBC-4556-B42C-D4F6492D46EF}" dt="2020-09-30T05:15:27.346" v="2927"/>
          <ac:spMkLst>
            <pc:docMk/>
            <pc:sldMk cId="4095636830" sldId="393"/>
            <ac:spMk id="35" creationId="{F1A99E94-DCDB-4D25-A0FD-93C23568403E}"/>
          </ac:spMkLst>
        </pc:spChg>
        <pc:spChg chg="add del mod">
          <ac:chgData name="Sarah Warry" userId="5ab19190-45eb-451d-9cfd-22a74a47fb34" providerId="ADAL" clId="{358E3426-1BBC-4556-B42C-D4F6492D46EF}" dt="2020-09-30T05:15:26.720" v="2926"/>
          <ac:spMkLst>
            <pc:docMk/>
            <pc:sldMk cId="4095636830" sldId="393"/>
            <ac:spMk id="36" creationId="{FB9643D7-E747-4CDE-9F9D-59166587ABB4}"/>
          </ac:spMkLst>
        </pc:spChg>
        <pc:spChg chg="add del mod">
          <ac:chgData name="Sarah Warry" userId="5ab19190-45eb-451d-9cfd-22a74a47fb34" providerId="ADAL" clId="{358E3426-1BBC-4556-B42C-D4F6492D46EF}" dt="2020-09-30T05:15:26.720" v="2926"/>
          <ac:spMkLst>
            <pc:docMk/>
            <pc:sldMk cId="4095636830" sldId="393"/>
            <ac:spMk id="37" creationId="{BE5B5BC9-0AB7-4AD5-B957-4155C869BC9B}"/>
          </ac:spMkLst>
        </pc:spChg>
        <pc:spChg chg="add del mod">
          <ac:chgData name="Sarah Warry" userId="5ab19190-45eb-451d-9cfd-22a74a47fb34" providerId="ADAL" clId="{358E3426-1BBC-4556-B42C-D4F6492D46EF}" dt="2020-09-30T05:15:26.720" v="2926"/>
          <ac:spMkLst>
            <pc:docMk/>
            <pc:sldMk cId="4095636830" sldId="393"/>
            <ac:spMk id="38" creationId="{B24BE75B-11C6-4E74-929B-5536F7093EA2}"/>
          </ac:spMkLst>
        </pc:spChg>
        <pc:spChg chg="add mod">
          <ac:chgData name="Sarah Warry" userId="5ab19190-45eb-451d-9cfd-22a74a47fb34" providerId="ADAL" clId="{358E3426-1BBC-4556-B42C-D4F6492D46EF}" dt="2020-09-30T05:20:50.609" v="3010" actId="1076"/>
          <ac:spMkLst>
            <pc:docMk/>
            <pc:sldMk cId="4095636830" sldId="393"/>
            <ac:spMk id="39" creationId="{F4D6228B-1AC3-4E27-A7FA-FE7772EBA3F6}"/>
          </ac:spMkLst>
        </pc:spChg>
        <pc:spChg chg="add mod">
          <ac:chgData name="Sarah Warry" userId="5ab19190-45eb-451d-9cfd-22a74a47fb34" providerId="ADAL" clId="{358E3426-1BBC-4556-B42C-D4F6492D46EF}" dt="2020-09-30T05:20:50.609" v="3010" actId="1076"/>
          <ac:spMkLst>
            <pc:docMk/>
            <pc:sldMk cId="4095636830" sldId="393"/>
            <ac:spMk id="40" creationId="{397F9150-E32D-4032-8AEE-1C8598DACE18}"/>
          </ac:spMkLst>
        </pc:spChg>
        <pc:spChg chg="add mod">
          <ac:chgData name="Sarah Warry" userId="5ab19190-45eb-451d-9cfd-22a74a47fb34" providerId="ADAL" clId="{358E3426-1BBC-4556-B42C-D4F6492D46EF}" dt="2020-09-30T05:20:50.609" v="3010" actId="1076"/>
          <ac:spMkLst>
            <pc:docMk/>
            <pc:sldMk cId="4095636830" sldId="393"/>
            <ac:spMk id="41" creationId="{4688A853-F065-4CF2-AB1A-1FEC9EE2BCD0}"/>
          </ac:spMkLst>
        </pc:spChg>
        <pc:spChg chg="add mod">
          <ac:chgData name="Sarah Warry" userId="5ab19190-45eb-451d-9cfd-22a74a47fb34" providerId="ADAL" clId="{358E3426-1BBC-4556-B42C-D4F6492D46EF}" dt="2020-09-30T05:20:50.609" v="3010" actId="1076"/>
          <ac:spMkLst>
            <pc:docMk/>
            <pc:sldMk cId="4095636830" sldId="393"/>
            <ac:spMk id="42" creationId="{3D61BFDD-3309-4F04-934E-28779D6540B0}"/>
          </ac:spMkLst>
        </pc:spChg>
        <pc:spChg chg="add mod">
          <ac:chgData name="Sarah Warry" userId="5ab19190-45eb-451d-9cfd-22a74a47fb34" providerId="ADAL" clId="{358E3426-1BBC-4556-B42C-D4F6492D46EF}" dt="2020-09-30T05:20:50.609" v="3010" actId="1076"/>
          <ac:spMkLst>
            <pc:docMk/>
            <pc:sldMk cId="4095636830" sldId="393"/>
            <ac:spMk id="43" creationId="{BB83A288-A71C-4701-9FA5-33BE38971764}"/>
          </ac:spMkLst>
        </pc:spChg>
        <pc:spChg chg="add mod">
          <ac:chgData name="Sarah Warry" userId="5ab19190-45eb-451d-9cfd-22a74a47fb34" providerId="ADAL" clId="{358E3426-1BBC-4556-B42C-D4F6492D46EF}" dt="2020-09-30T05:20:50.609" v="3010" actId="1076"/>
          <ac:spMkLst>
            <pc:docMk/>
            <pc:sldMk cId="4095636830" sldId="393"/>
            <ac:spMk id="44" creationId="{1DE8817D-DF10-4DD7-82DE-A9E5BF0DBF96}"/>
          </ac:spMkLst>
        </pc:spChg>
        <pc:spChg chg="add del mod">
          <ac:chgData name="Sarah Warry" userId="5ab19190-45eb-451d-9cfd-22a74a47fb34" providerId="ADAL" clId="{358E3426-1BBC-4556-B42C-D4F6492D46EF}" dt="2020-09-30T05:18:32.686" v="2988" actId="478"/>
          <ac:spMkLst>
            <pc:docMk/>
            <pc:sldMk cId="4095636830" sldId="393"/>
            <ac:spMk id="45" creationId="{AE1E1750-A5E0-42B8-9D35-6B996EB775FC}"/>
          </ac:spMkLst>
        </pc:spChg>
        <pc:picChg chg="add mod">
          <ac:chgData name="Sarah Warry" userId="5ab19190-45eb-451d-9cfd-22a74a47fb34" providerId="ADAL" clId="{358E3426-1BBC-4556-B42C-D4F6492D46EF}" dt="2020-09-30T05:20:09.968" v="2995" actId="1076"/>
          <ac:picMkLst>
            <pc:docMk/>
            <pc:sldMk cId="4095636830" sldId="393"/>
            <ac:picMk id="7" creationId="{0B5B5905-D1E9-4DB6-A999-11A25E0737D6}"/>
          </ac:picMkLst>
        </pc:picChg>
        <pc:picChg chg="add mod">
          <ac:chgData name="Sarah Warry" userId="5ab19190-45eb-451d-9cfd-22a74a47fb34" providerId="ADAL" clId="{358E3426-1BBC-4556-B42C-D4F6492D46EF}" dt="2020-09-30T05:20:09.968" v="2995" actId="1076"/>
          <ac:picMkLst>
            <pc:docMk/>
            <pc:sldMk cId="4095636830" sldId="393"/>
            <ac:picMk id="10" creationId="{9D996974-C567-40A0-AC25-E53CCA6316EE}"/>
          </ac:picMkLst>
        </pc:picChg>
        <pc:picChg chg="del">
          <ac:chgData name="Sarah Warry" userId="5ab19190-45eb-451d-9cfd-22a74a47fb34" providerId="ADAL" clId="{358E3426-1BBC-4556-B42C-D4F6492D46EF}" dt="2020-09-25T00:02:40.239" v="1872" actId="478"/>
          <ac:picMkLst>
            <pc:docMk/>
            <pc:sldMk cId="4095636830" sldId="393"/>
            <ac:picMk id="11" creationId="{2A990811-7271-4650-A671-204B1930E53C}"/>
          </ac:picMkLst>
        </pc:picChg>
        <pc:picChg chg="add mod">
          <ac:chgData name="Sarah Warry" userId="5ab19190-45eb-451d-9cfd-22a74a47fb34" providerId="ADAL" clId="{358E3426-1BBC-4556-B42C-D4F6492D46EF}" dt="2020-09-30T05:20:09.968" v="2995" actId="1076"/>
          <ac:picMkLst>
            <pc:docMk/>
            <pc:sldMk cId="4095636830" sldId="393"/>
            <ac:picMk id="12" creationId="{9F37966B-44CF-4BE6-A488-B7338F56B123}"/>
          </ac:picMkLst>
        </pc:picChg>
        <pc:picChg chg="add mod">
          <ac:chgData name="Sarah Warry" userId="5ab19190-45eb-451d-9cfd-22a74a47fb34" providerId="ADAL" clId="{358E3426-1BBC-4556-B42C-D4F6492D46EF}" dt="2020-09-30T05:20:09.968" v="2995" actId="1076"/>
          <ac:picMkLst>
            <pc:docMk/>
            <pc:sldMk cId="4095636830" sldId="393"/>
            <ac:picMk id="13" creationId="{FB2B2776-AA9C-407E-B986-2D503C25E3F8}"/>
          </ac:picMkLst>
        </pc:picChg>
        <pc:picChg chg="add mod">
          <ac:chgData name="Sarah Warry" userId="5ab19190-45eb-451d-9cfd-22a74a47fb34" providerId="ADAL" clId="{358E3426-1BBC-4556-B42C-D4F6492D46EF}" dt="2020-09-30T05:20:09.968" v="2995" actId="1076"/>
          <ac:picMkLst>
            <pc:docMk/>
            <pc:sldMk cId="4095636830" sldId="393"/>
            <ac:picMk id="14" creationId="{8FAF2103-6630-4ED1-A69F-571EDDA95014}"/>
          </ac:picMkLst>
        </pc:picChg>
        <pc:picChg chg="add mod">
          <ac:chgData name="Sarah Warry" userId="5ab19190-45eb-451d-9cfd-22a74a47fb34" providerId="ADAL" clId="{358E3426-1BBC-4556-B42C-D4F6492D46EF}" dt="2020-09-30T05:20:09.968" v="2995" actId="1076"/>
          <ac:picMkLst>
            <pc:docMk/>
            <pc:sldMk cId="4095636830" sldId="393"/>
            <ac:picMk id="15" creationId="{8D928034-9259-4475-9D3F-E5EB9AB386B2}"/>
          </ac:picMkLst>
        </pc:picChg>
        <pc:picChg chg="add del mod modCrop">
          <ac:chgData name="Sarah Warry" userId="5ab19190-45eb-451d-9cfd-22a74a47fb34" providerId="ADAL" clId="{358E3426-1BBC-4556-B42C-D4F6492D46EF}" dt="2020-09-30T05:10:10.060" v="2847" actId="478"/>
          <ac:picMkLst>
            <pc:docMk/>
            <pc:sldMk cId="4095636830" sldId="393"/>
            <ac:picMk id="17" creationId="{171AF2F0-F5F3-4E2A-8D8F-35FCEF03337E}"/>
          </ac:picMkLst>
        </pc:picChg>
        <pc:picChg chg="add del mod">
          <ac:chgData name="Sarah Warry" userId="5ab19190-45eb-451d-9cfd-22a74a47fb34" providerId="ADAL" clId="{358E3426-1BBC-4556-B42C-D4F6492D46EF}" dt="2020-09-30T05:12:02.284" v="2874" actId="478"/>
          <ac:picMkLst>
            <pc:docMk/>
            <pc:sldMk cId="4095636830" sldId="393"/>
            <ac:picMk id="19" creationId="{AEEA49BF-AF72-4503-AC28-74D2BE57FCE3}"/>
          </ac:picMkLst>
        </pc:picChg>
        <pc:picChg chg="del">
          <ac:chgData name="Sarah Warry" userId="5ab19190-45eb-451d-9cfd-22a74a47fb34" providerId="ADAL" clId="{358E3426-1BBC-4556-B42C-D4F6492D46EF}" dt="2020-09-25T00:02:34.792" v="1871" actId="478"/>
          <ac:picMkLst>
            <pc:docMk/>
            <pc:sldMk cId="4095636830" sldId="393"/>
            <ac:picMk id="22" creationId="{4882F772-4D0D-43E7-9609-60FB3F3EA9E7}"/>
          </ac:picMkLst>
        </pc:picChg>
        <pc:picChg chg="del">
          <ac:chgData name="Sarah Warry" userId="5ab19190-45eb-451d-9cfd-22a74a47fb34" providerId="ADAL" clId="{358E3426-1BBC-4556-B42C-D4F6492D46EF}" dt="2020-09-25T00:02:40.239" v="1872" actId="478"/>
          <ac:picMkLst>
            <pc:docMk/>
            <pc:sldMk cId="4095636830" sldId="393"/>
            <ac:picMk id="25" creationId="{0D77BDCF-C4B7-4E4B-B877-AC2D109112F8}"/>
          </ac:picMkLst>
        </pc:picChg>
        <pc:picChg chg="del">
          <ac:chgData name="Sarah Warry" userId="5ab19190-45eb-451d-9cfd-22a74a47fb34" providerId="ADAL" clId="{358E3426-1BBC-4556-B42C-D4F6492D46EF}" dt="2020-09-25T00:02:40.239" v="1872" actId="478"/>
          <ac:picMkLst>
            <pc:docMk/>
            <pc:sldMk cId="4095636830" sldId="393"/>
            <ac:picMk id="28" creationId="{F1AC798A-8126-434D-B674-F81208E97D44}"/>
          </ac:picMkLst>
        </pc:picChg>
        <pc:picChg chg="del">
          <ac:chgData name="Sarah Warry" userId="5ab19190-45eb-451d-9cfd-22a74a47fb34" providerId="ADAL" clId="{358E3426-1BBC-4556-B42C-D4F6492D46EF}" dt="2020-09-25T00:02:40.239" v="1872" actId="478"/>
          <ac:picMkLst>
            <pc:docMk/>
            <pc:sldMk cId="4095636830" sldId="393"/>
            <ac:picMk id="30" creationId="{8DA523B8-4288-4DC5-846D-0EE5AE4F0196}"/>
          </ac:picMkLst>
        </pc:picChg>
        <pc:picChg chg="del">
          <ac:chgData name="Sarah Warry" userId="5ab19190-45eb-451d-9cfd-22a74a47fb34" providerId="ADAL" clId="{358E3426-1BBC-4556-B42C-D4F6492D46EF}" dt="2020-09-25T00:02:40.239" v="1872" actId="478"/>
          <ac:picMkLst>
            <pc:docMk/>
            <pc:sldMk cId="4095636830" sldId="393"/>
            <ac:picMk id="31" creationId="{A9E76FF7-D028-4432-B035-1AF596F6E84D}"/>
          </ac:picMkLst>
        </pc:picChg>
        <pc:picChg chg="del">
          <ac:chgData name="Sarah Warry" userId="5ab19190-45eb-451d-9cfd-22a74a47fb34" providerId="ADAL" clId="{358E3426-1BBC-4556-B42C-D4F6492D46EF}" dt="2020-09-25T00:02:40.239" v="1872" actId="478"/>
          <ac:picMkLst>
            <pc:docMk/>
            <pc:sldMk cId="4095636830" sldId="393"/>
            <ac:picMk id="32" creationId="{37AB3032-B9F6-4436-B677-0A9670302C4A}"/>
          </ac:picMkLst>
        </pc:picChg>
        <pc:picChg chg="del">
          <ac:chgData name="Sarah Warry" userId="5ab19190-45eb-451d-9cfd-22a74a47fb34" providerId="ADAL" clId="{358E3426-1BBC-4556-B42C-D4F6492D46EF}" dt="2020-09-25T00:02:40.239" v="1872" actId="478"/>
          <ac:picMkLst>
            <pc:docMk/>
            <pc:sldMk cId="4095636830" sldId="393"/>
            <ac:picMk id="33" creationId="{B5D3D0B2-0DDB-4358-818B-ADAC3CC165EB}"/>
          </ac:picMkLst>
        </pc:picChg>
        <pc:picChg chg="del">
          <ac:chgData name="Sarah Warry" userId="5ab19190-45eb-451d-9cfd-22a74a47fb34" providerId="ADAL" clId="{358E3426-1BBC-4556-B42C-D4F6492D46EF}" dt="2020-09-25T00:02:40.239" v="1872" actId="478"/>
          <ac:picMkLst>
            <pc:docMk/>
            <pc:sldMk cId="4095636830" sldId="393"/>
            <ac:picMk id="34" creationId="{83DA81FE-FB25-4EA1-ADE1-8742EF928B97}"/>
          </ac:picMkLst>
        </pc:picChg>
        <pc:picChg chg="del">
          <ac:chgData name="Sarah Warry" userId="5ab19190-45eb-451d-9cfd-22a74a47fb34" providerId="ADAL" clId="{358E3426-1BBC-4556-B42C-D4F6492D46EF}" dt="2020-09-25T00:02:40.239" v="1872" actId="478"/>
          <ac:picMkLst>
            <pc:docMk/>
            <pc:sldMk cId="4095636830" sldId="393"/>
            <ac:picMk id="35" creationId="{FF183E8D-8FE0-4E97-A698-3830762BB1D1}"/>
          </ac:picMkLst>
        </pc:picChg>
      </pc:sldChg>
      <pc:sldChg chg="addSp delSp modSp add ord">
        <pc:chgData name="Sarah Warry" userId="5ab19190-45eb-451d-9cfd-22a74a47fb34" providerId="ADAL" clId="{358E3426-1BBC-4556-B42C-D4F6492D46EF}" dt="2020-09-30T04:48:24.427" v="1904" actId="478"/>
        <pc:sldMkLst>
          <pc:docMk/>
          <pc:sldMk cId="1782162677" sldId="395"/>
        </pc:sldMkLst>
        <pc:picChg chg="add del mod">
          <ac:chgData name="Sarah Warry" userId="5ab19190-45eb-451d-9cfd-22a74a47fb34" providerId="ADAL" clId="{358E3426-1BBC-4556-B42C-D4F6492D46EF}" dt="2020-09-30T04:48:22.165" v="1902" actId="478"/>
          <ac:picMkLst>
            <pc:docMk/>
            <pc:sldMk cId="1782162677" sldId="395"/>
            <ac:picMk id="10" creationId="{E71456AF-F72C-44EE-904E-5947D2605993}"/>
          </ac:picMkLst>
        </pc:picChg>
        <pc:picChg chg="del">
          <ac:chgData name="Sarah Warry" userId="5ab19190-45eb-451d-9cfd-22a74a47fb34" providerId="ADAL" clId="{358E3426-1BBC-4556-B42C-D4F6492D46EF}" dt="2020-09-30T04:46:00.258" v="1887" actId="478"/>
          <ac:picMkLst>
            <pc:docMk/>
            <pc:sldMk cId="1782162677" sldId="395"/>
            <ac:picMk id="11" creationId="{2A990811-7271-4650-A671-204B1930E53C}"/>
          </ac:picMkLst>
        </pc:picChg>
        <pc:picChg chg="add mod">
          <ac:chgData name="Sarah Warry" userId="5ab19190-45eb-451d-9cfd-22a74a47fb34" providerId="ADAL" clId="{358E3426-1BBC-4556-B42C-D4F6492D46EF}" dt="2020-09-30T04:48:00.164" v="1898" actId="1076"/>
          <ac:picMkLst>
            <pc:docMk/>
            <pc:sldMk cId="1782162677" sldId="395"/>
            <ac:picMk id="12" creationId="{5A87D888-185A-486C-85D0-11CB676CA4AE}"/>
          </ac:picMkLst>
        </pc:picChg>
        <pc:picChg chg="add del mod">
          <ac:chgData name="Sarah Warry" userId="5ab19190-45eb-451d-9cfd-22a74a47fb34" providerId="ADAL" clId="{358E3426-1BBC-4556-B42C-D4F6492D46EF}" dt="2020-09-30T04:48:23.307" v="1903" actId="478"/>
          <ac:picMkLst>
            <pc:docMk/>
            <pc:sldMk cId="1782162677" sldId="395"/>
            <ac:picMk id="13" creationId="{4E773157-5BD7-48DA-AE14-8F7CF93C7677}"/>
          </ac:picMkLst>
        </pc:picChg>
        <pc:picChg chg="add del mod">
          <ac:chgData name="Sarah Warry" userId="5ab19190-45eb-451d-9cfd-22a74a47fb34" providerId="ADAL" clId="{358E3426-1BBC-4556-B42C-D4F6492D46EF}" dt="2020-09-30T04:48:22.165" v="1902" actId="478"/>
          <ac:picMkLst>
            <pc:docMk/>
            <pc:sldMk cId="1782162677" sldId="395"/>
            <ac:picMk id="14" creationId="{D2E8A6E3-4F20-41B7-97D9-3B4FED0655C4}"/>
          </ac:picMkLst>
        </pc:picChg>
        <pc:picChg chg="add del mod">
          <ac:chgData name="Sarah Warry" userId="5ab19190-45eb-451d-9cfd-22a74a47fb34" providerId="ADAL" clId="{358E3426-1BBC-4556-B42C-D4F6492D46EF}" dt="2020-09-30T04:48:22.165" v="1902" actId="478"/>
          <ac:picMkLst>
            <pc:docMk/>
            <pc:sldMk cId="1782162677" sldId="395"/>
            <ac:picMk id="15" creationId="{9E6634C1-0987-48F2-B2B3-C3513BE00067}"/>
          </ac:picMkLst>
        </pc:picChg>
        <pc:picChg chg="add del mod">
          <ac:chgData name="Sarah Warry" userId="5ab19190-45eb-451d-9cfd-22a74a47fb34" providerId="ADAL" clId="{358E3426-1BBC-4556-B42C-D4F6492D46EF}" dt="2020-09-30T04:48:22.165" v="1902" actId="478"/>
          <ac:picMkLst>
            <pc:docMk/>
            <pc:sldMk cId="1782162677" sldId="395"/>
            <ac:picMk id="16" creationId="{73D2A6C0-DD5C-48E3-97DB-33914D2B319B}"/>
          </ac:picMkLst>
        </pc:picChg>
        <pc:picChg chg="add del mod">
          <ac:chgData name="Sarah Warry" userId="5ab19190-45eb-451d-9cfd-22a74a47fb34" providerId="ADAL" clId="{358E3426-1BBC-4556-B42C-D4F6492D46EF}" dt="2020-09-30T04:48:22.165" v="1902" actId="478"/>
          <ac:picMkLst>
            <pc:docMk/>
            <pc:sldMk cId="1782162677" sldId="395"/>
            <ac:picMk id="17" creationId="{724DF666-832A-4DB3-B0CE-8B06E03610CA}"/>
          </ac:picMkLst>
        </pc:picChg>
        <pc:picChg chg="add del mod">
          <ac:chgData name="Sarah Warry" userId="5ab19190-45eb-451d-9cfd-22a74a47fb34" providerId="ADAL" clId="{358E3426-1BBC-4556-B42C-D4F6492D46EF}" dt="2020-09-30T04:48:24.427" v="1904" actId="478"/>
          <ac:picMkLst>
            <pc:docMk/>
            <pc:sldMk cId="1782162677" sldId="395"/>
            <ac:picMk id="18" creationId="{F2DA72B6-6AA0-4E00-92A0-71AD550036B6}"/>
          </ac:picMkLst>
        </pc:picChg>
      </pc:sldChg>
      <pc:sldChg chg="delSp modSp add">
        <pc:chgData name="Sarah Warry" userId="5ab19190-45eb-451d-9cfd-22a74a47fb34" providerId="ADAL" clId="{358E3426-1BBC-4556-B42C-D4F6492D46EF}" dt="2020-09-30T04:51:18.612" v="1949" actId="20577"/>
        <pc:sldMkLst>
          <pc:docMk/>
          <pc:sldMk cId="189336940" sldId="396"/>
        </pc:sldMkLst>
        <pc:spChg chg="mod">
          <ac:chgData name="Sarah Warry" userId="5ab19190-45eb-451d-9cfd-22a74a47fb34" providerId="ADAL" clId="{358E3426-1BBC-4556-B42C-D4F6492D46EF}" dt="2020-09-30T04:51:18.612" v="1949" actId="20577"/>
          <ac:spMkLst>
            <pc:docMk/>
            <pc:sldMk cId="189336940" sldId="396"/>
            <ac:spMk id="8" creationId="{3428C5E6-76A4-4194-B031-1F3E2BCAAF65}"/>
          </ac:spMkLst>
        </pc:spChg>
        <pc:spChg chg="mod">
          <ac:chgData name="Sarah Warry" userId="5ab19190-45eb-451d-9cfd-22a74a47fb34" providerId="ADAL" clId="{358E3426-1BBC-4556-B42C-D4F6492D46EF}" dt="2020-09-30T04:51:12.900" v="1946" actId="20577"/>
          <ac:spMkLst>
            <pc:docMk/>
            <pc:sldMk cId="189336940" sldId="396"/>
            <ac:spMk id="9" creationId="{A9D5BA53-0068-47C5-ADD6-5CF620FD1E6C}"/>
          </ac:spMkLst>
        </pc:spChg>
        <pc:picChg chg="del">
          <ac:chgData name="Sarah Warry" userId="5ab19190-45eb-451d-9cfd-22a74a47fb34" providerId="ADAL" clId="{358E3426-1BBC-4556-B42C-D4F6492D46EF}" dt="2020-09-30T04:48:33.474" v="1906" actId="478"/>
          <ac:picMkLst>
            <pc:docMk/>
            <pc:sldMk cId="189336940" sldId="396"/>
            <ac:picMk id="10" creationId="{E71456AF-F72C-44EE-904E-5947D2605993}"/>
          </ac:picMkLst>
        </pc:picChg>
        <pc:picChg chg="del">
          <ac:chgData name="Sarah Warry" userId="5ab19190-45eb-451d-9cfd-22a74a47fb34" providerId="ADAL" clId="{358E3426-1BBC-4556-B42C-D4F6492D46EF}" dt="2020-09-30T04:48:34.044" v="1907" actId="478"/>
          <ac:picMkLst>
            <pc:docMk/>
            <pc:sldMk cId="189336940" sldId="396"/>
            <ac:picMk id="14" creationId="{D2E8A6E3-4F20-41B7-97D9-3B4FED0655C4}"/>
          </ac:picMkLst>
        </pc:picChg>
        <pc:picChg chg="del">
          <ac:chgData name="Sarah Warry" userId="5ab19190-45eb-451d-9cfd-22a74a47fb34" providerId="ADAL" clId="{358E3426-1BBC-4556-B42C-D4F6492D46EF}" dt="2020-09-30T04:48:32.554" v="1905" actId="478"/>
          <ac:picMkLst>
            <pc:docMk/>
            <pc:sldMk cId="189336940" sldId="396"/>
            <ac:picMk id="15" creationId="{9E6634C1-0987-48F2-B2B3-C3513BE00067}"/>
          </ac:picMkLst>
        </pc:picChg>
        <pc:picChg chg="del">
          <ac:chgData name="Sarah Warry" userId="5ab19190-45eb-451d-9cfd-22a74a47fb34" providerId="ADAL" clId="{358E3426-1BBC-4556-B42C-D4F6492D46EF}" dt="2020-09-30T04:48:32.554" v="1905" actId="478"/>
          <ac:picMkLst>
            <pc:docMk/>
            <pc:sldMk cId="189336940" sldId="396"/>
            <ac:picMk id="16" creationId="{73D2A6C0-DD5C-48E3-97DB-33914D2B319B}"/>
          </ac:picMkLst>
        </pc:picChg>
        <pc:picChg chg="del">
          <ac:chgData name="Sarah Warry" userId="5ab19190-45eb-451d-9cfd-22a74a47fb34" providerId="ADAL" clId="{358E3426-1BBC-4556-B42C-D4F6492D46EF}" dt="2020-09-30T04:48:32.554" v="1905" actId="478"/>
          <ac:picMkLst>
            <pc:docMk/>
            <pc:sldMk cId="189336940" sldId="396"/>
            <ac:picMk id="17" creationId="{724DF666-832A-4DB3-B0CE-8B06E03610CA}"/>
          </ac:picMkLst>
        </pc:picChg>
        <pc:picChg chg="del">
          <ac:chgData name="Sarah Warry" userId="5ab19190-45eb-451d-9cfd-22a74a47fb34" providerId="ADAL" clId="{358E3426-1BBC-4556-B42C-D4F6492D46EF}" dt="2020-09-30T04:48:34.893" v="1908" actId="478"/>
          <ac:picMkLst>
            <pc:docMk/>
            <pc:sldMk cId="189336940" sldId="396"/>
            <ac:picMk id="18" creationId="{F2DA72B6-6AA0-4E00-92A0-71AD550036B6}"/>
          </ac:picMkLst>
        </pc:picChg>
      </pc:sldChg>
      <pc:sldChg chg="delSp modSp add">
        <pc:chgData name="Sarah Warry" userId="5ab19190-45eb-451d-9cfd-22a74a47fb34" providerId="ADAL" clId="{358E3426-1BBC-4556-B42C-D4F6492D46EF}" dt="2020-09-30T04:52:10.071" v="1993" actId="14100"/>
        <pc:sldMkLst>
          <pc:docMk/>
          <pc:sldMk cId="672241670" sldId="397"/>
        </pc:sldMkLst>
        <pc:spChg chg="mod">
          <ac:chgData name="Sarah Warry" userId="5ab19190-45eb-451d-9cfd-22a74a47fb34" providerId="ADAL" clId="{358E3426-1BBC-4556-B42C-D4F6492D46EF}" dt="2020-09-30T04:52:10.071" v="1993" actId="14100"/>
          <ac:spMkLst>
            <pc:docMk/>
            <pc:sldMk cId="672241670" sldId="397"/>
            <ac:spMk id="8" creationId="{3428C5E6-76A4-4194-B031-1F3E2BCAAF65}"/>
          </ac:spMkLst>
        </pc:spChg>
        <pc:spChg chg="mod">
          <ac:chgData name="Sarah Warry" userId="5ab19190-45eb-451d-9cfd-22a74a47fb34" providerId="ADAL" clId="{358E3426-1BBC-4556-B42C-D4F6492D46EF}" dt="2020-09-30T04:51:58.165" v="1979" actId="14100"/>
          <ac:spMkLst>
            <pc:docMk/>
            <pc:sldMk cId="672241670" sldId="397"/>
            <ac:spMk id="9" creationId="{A9D5BA53-0068-47C5-ADD6-5CF620FD1E6C}"/>
          </ac:spMkLst>
        </pc:spChg>
        <pc:picChg chg="del">
          <ac:chgData name="Sarah Warry" userId="5ab19190-45eb-451d-9cfd-22a74a47fb34" providerId="ADAL" clId="{358E3426-1BBC-4556-B42C-D4F6492D46EF}" dt="2020-09-30T04:48:42.124" v="1910" actId="478"/>
          <ac:picMkLst>
            <pc:docMk/>
            <pc:sldMk cId="672241670" sldId="397"/>
            <ac:picMk id="14" creationId="{D2E8A6E3-4F20-41B7-97D9-3B4FED0655C4}"/>
          </ac:picMkLst>
        </pc:picChg>
        <pc:picChg chg="del">
          <ac:chgData name="Sarah Warry" userId="5ab19190-45eb-451d-9cfd-22a74a47fb34" providerId="ADAL" clId="{358E3426-1BBC-4556-B42C-D4F6492D46EF}" dt="2020-09-30T04:48:40.898" v="1909" actId="478"/>
          <ac:picMkLst>
            <pc:docMk/>
            <pc:sldMk cId="672241670" sldId="397"/>
            <ac:picMk id="15" creationId="{9E6634C1-0987-48F2-B2B3-C3513BE00067}"/>
          </ac:picMkLst>
        </pc:picChg>
        <pc:picChg chg="del">
          <ac:chgData name="Sarah Warry" userId="5ab19190-45eb-451d-9cfd-22a74a47fb34" providerId="ADAL" clId="{358E3426-1BBC-4556-B42C-D4F6492D46EF}" dt="2020-09-30T04:48:40.898" v="1909" actId="478"/>
          <ac:picMkLst>
            <pc:docMk/>
            <pc:sldMk cId="672241670" sldId="397"/>
            <ac:picMk id="16" creationId="{73D2A6C0-DD5C-48E3-97DB-33914D2B319B}"/>
          </ac:picMkLst>
        </pc:picChg>
        <pc:picChg chg="del">
          <ac:chgData name="Sarah Warry" userId="5ab19190-45eb-451d-9cfd-22a74a47fb34" providerId="ADAL" clId="{358E3426-1BBC-4556-B42C-D4F6492D46EF}" dt="2020-09-30T04:48:40.898" v="1909" actId="478"/>
          <ac:picMkLst>
            <pc:docMk/>
            <pc:sldMk cId="672241670" sldId="397"/>
            <ac:picMk id="17" creationId="{724DF666-832A-4DB3-B0CE-8B06E03610CA}"/>
          </ac:picMkLst>
        </pc:picChg>
        <pc:picChg chg="del">
          <ac:chgData name="Sarah Warry" userId="5ab19190-45eb-451d-9cfd-22a74a47fb34" providerId="ADAL" clId="{358E3426-1BBC-4556-B42C-D4F6492D46EF}" dt="2020-09-30T04:48:40.898" v="1909" actId="478"/>
          <ac:picMkLst>
            <pc:docMk/>
            <pc:sldMk cId="672241670" sldId="397"/>
            <ac:picMk id="18" creationId="{F2DA72B6-6AA0-4E00-92A0-71AD550036B6}"/>
          </ac:picMkLst>
        </pc:picChg>
      </pc:sldChg>
      <pc:sldChg chg="addSp delSp modSp add">
        <pc:chgData name="Sarah Warry" userId="5ab19190-45eb-451d-9cfd-22a74a47fb34" providerId="ADAL" clId="{358E3426-1BBC-4556-B42C-D4F6492D46EF}" dt="2020-09-30T04:53:54.988" v="2125" actId="14100"/>
        <pc:sldMkLst>
          <pc:docMk/>
          <pc:sldMk cId="112919237" sldId="398"/>
        </pc:sldMkLst>
        <pc:spChg chg="mod">
          <ac:chgData name="Sarah Warry" userId="5ab19190-45eb-451d-9cfd-22a74a47fb34" providerId="ADAL" clId="{358E3426-1BBC-4556-B42C-D4F6492D46EF}" dt="2020-09-30T04:53:54.988" v="2125" actId="14100"/>
          <ac:spMkLst>
            <pc:docMk/>
            <pc:sldMk cId="112919237" sldId="398"/>
            <ac:spMk id="8" creationId="{3428C5E6-76A4-4194-B031-1F3E2BCAAF65}"/>
          </ac:spMkLst>
        </pc:spChg>
        <pc:spChg chg="mod">
          <ac:chgData name="Sarah Warry" userId="5ab19190-45eb-451d-9cfd-22a74a47fb34" providerId="ADAL" clId="{358E3426-1BBC-4556-B42C-D4F6492D46EF}" dt="2020-09-30T04:53:35.872" v="2107" actId="14100"/>
          <ac:spMkLst>
            <pc:docMk/>
            <pc:sldMk cId="112919237" sldId="398"/>
            <ac:spMk id="9" creationId="{A9D5BA53-0068-47C5-ADD6-5CF620FD1E6C}"/>
          </ac:spMkLst>
        </pc:spChg>
        <pc:picChg chg="add del">
          <ac:chgData name="Sarah Warry" userId="5ab19190-45eb-451d-9cfd-22a74a47fb34" providerId="ADAL" clId="{358E3426-1BBC-4556-B42C-D4F6492D46EF}" dt="2020-09-30T04:49:08.830" v="1918" actId="478"/>
          <ac:picMkLst>
            <pc:docMk/>
            <pc:sldMk cId="112919237" sldId="398"/>
            <ac:picMk id="15" creationId="{9E6634C1-0987-48F2-B2B3-C3513BE00067}"/>
          </ac:picMkLst>
        </pc:picChg>
        <pc:picChg chg="add del">
          <ac:chgData name="Sarah Warry" userId="5ab19190-45eb-451d-9cfd-22a74a47fb34" providerId="ADAL" clId="{358E3426-1BBC-4556-B42C-D4F6492D46EF}" dt="2020-09-30T04:49:09.801" v="1919" actId="478"/>
          <ac:picMkLst>
            <pc:docMk/>
            <pc:sldMk cId="112919237" sldId="398"/>
            <ac:picMk id="16" creationId="{73D2A6C0-DD5C-48E3-97DB-33914D2B319B}"/>
          </ac:picMkLst>
        </pc:picChg>
        <pc:picChg chg="add del">
          <ac:chgData name="Sarah Warry" userId="5ab19190-45eb-451d-9cfd-22a74a47fb34" providerId="ADAL" clId="{358E3426-1BBC-4556-B42C-D4F6492D46EF}" dt="2020-09-30T04:49:08.830" v="1918" actId="478"/>
          <ac:picMkLst>
            <pc:docMk/>
            <pc:sldMk cId="112919237" sldId="398"/>
            <ac:picMk id="17" creationId="{724DF666-832A-4DB3-B0CE-8B06E03610CA}"/>
          </ac:picMkLst>
        </pc:picChg>
        <pc:picChg chg="add del">
          <ac:chgData name="Sarah Warry" userId="5ab19190-45eb-451d-9cfd-22a74a47fb34" providerId="ADAL" clId="{358E3426-1BBC-4556-B42C-D4F6492D46EF}" dt="2020-09-30T04:49:08.830" v="1918" actId="478"/>
          <ac:picMkLst>
            <pc:docMk/>
            <pc:sldMk cId="112919237" sldId="398"/>
            <ac:picMk id="18" creationId="{F2DA72B6-6AA0-4E00-92A0-71AD550036B6}"/>
          </ac:picMkLst>
        </pc:picChg>
      </pc:sldChg>
      <pc:sldChg chg="delSp modSp add">
        <pc:chgData name="Sarah Warry" userId="5ab19190-45eb-451d-9cfd-22a74a47fb34" providerId="ADAL" clId="{358E3426-1BBC-4556-B42C-D4F6492D46EF}" dt="2020-09-30T04:54:40.324" v="2176" actId="20577"/>
        <pc:sldMkLst>
          <pc:docMk/>
          <pc:sldMk cId="3743265740" sldId="399"/>
        </pc:sldMkLst>
        <pc:spChg chg="mod">
          <ac:chgData name="Sarah Warry" userId="5ab19190-45eb-451d-9cfd-22a74a47fb34" providerId="ADAL" clId="{358E3426-1BBC-4556-B42C-D4F6492D46EF}" dt="2020-09-30T04:54:40.324" v="2176" actId="20577"/>
          <ac:spMkLst>
            <pc:docMk/>
            <pc:sldMk cId="3743265740" sldId="399"/>
            <ac:spMk id="8" creationId="{3428C5E6-76A4-4194-B031-1F3E2BCAAF65}"/>
          </ac:spMkLst>
        </pc:spChg>
        <pc:spChg chg="mod">
          <ac:chgData name="Sarah Warry" userId="5ab19190-45eb-451d-9cfd-22a74a47fb34" providerId="ADAL" clId="{358E3426-1BBC-4556-B42C-D4F6492D46EF}" dt="2020-09-30T04:54:23.036" v="2145" actId="14100"/>
          <ac:spMkLst>
            <pc:docMk/>
            <pc:sldMk cId="3743265740" sldId="399"/>
            <ac:spMk id="9" creationId="{A9D5BA53-0068-47C5-ADD6-5CF620FD1E6C}"/>
          </ac:spMkLst>
        </pc:spChg>
        <pc:picChg chg="del">
          <ac:chgData name="Sarah Warry" userId="5ab19190-45eb-451d-9cfd-22a74a47fb34" providerId="ADAL" clId="{358E3426-1BBC-4556-B42C-D4F6492D46EF}" dt="2020-09-30T04:49:13.330" v="1920" actId="478"/>
          <ac:picMkLst>
            <pc:docMk/>
            <pc:sldMk cId="3743265740" sldId="399"/>
            <ac:picMk id="15" creationId="{9E6634C1-0987-48F2-B2B3-C3513BE00067}"/>
          </ac:picMkLst>
        </pc:picChg>
        <pc:picChg chg="del">
          <ac:chgData name="Sarah Warry" userId="5ab19190-45eb-451d-9cfd-22a74a47fb34" providerId="ADAL" clId="{358E3426-1BBC-4556-B42C-D4F6492D46EF}" dt="2020-09-30T04:49:13.330" v="1920" actId="478"/>
          <ac:picMkLst>
            <pc:docMk/>
            <pc:sldMk cId="3743265740" sldId="399"/>
            <ac:picMk id="17" creationId="{724DF666-832A-4DB3-B0CE-8B06E03610CA}"/>
          </ac:picMkLst>
        </pc:picChg>
        <pc:picChg chg="del">
          <ac:chgData name="Sarah Warry" userId="5ab19190-45eb-451d-9cfd-22a74a47fb34" providerId="ADAL" clId="{358E3426-1BBC-4556-B42C-D4F6492D46EF}" dt="2020-09-30T04:49:13.330" v="1920" actId="478"/>
          <ac:picMkLst>
            <pc:docMk/>
            <pc:sldMk cId="3743265740" sldId="399"/>
            <ac:picMk id="18" creationId="{F2DA72B6-6AA0-4E00-92A0-71AD550036B6}"/>
          </ac:picMkLst>
        </pc:picChg>
      </pc:sldChg>
      <pc:sldChg chg="delSp modSp add">
        <pc:chgData name="Sarah Warry" userId="5ab19190-45eb-451d-9cfd-22a74a47fb34" providerId="ADAL" clId="{358E3426-1BBC-4556-B42C-D4F6492D46EF}" dt="2020-09-30T04:55:40.375" v="2263" actId="14100"/>
        <pc:sldMkLst>
          <pc:docMk/>
          <pc:sldMk cId="2478209756" sldId="400"/>
        </pc:sldMkLst>
        <pc:spChg chg="mod">
          <ac:chgData name="Sarah Warry" userId="5ab19190-45eb-451d-9cfd-22a74a47fb34" providerId="ADAL" clId="{358E3426-1BBC-4556-B42C-D4F6492D46EF}" dt="2020-09-30T04:55:40.375" v="2263" actId="14100"/>
          <ac:spMkLst>
            <pc:docMk/>
            <pc:sldMk cId="2478209756" sldId="400"/>
            <ac:spMk id="8" creationId="{3428C5E6-76A4-4194-B031-1F3E2BCAAF65}"/>
          </ac:spMkLst>
        </pc:spChg>
        <pc:spChg chg="mod">
          <ac:chgData name="Sarah Warry" userId="5ab19190-45eb-451d-9cfd-22a74a47fb34" providerId="ADAL" clId="{358E3426-1BBC-4556-B42C-D4F6492D46EF}" dt="2020-09-30T04:55:25.638" v="2250" actId="14100"/>
          <ac:spMkLst>
            <pc:docMk/>
            <pc:sldMk cId="2478209756" sldId="400"/>
            <ac:spMk id="9" creationId="{A9D5BA53-0068-47C5-ADD6-5CF620FD1E6C}"/>
          </ac:spMkLst>
        </pc:spChg>
        <pc:picChg chg="del">
          <ac:chgData name="Sarah Warry" userId="5ab19190-45eb-451d-9cfd-22a74a47fb34" providerId="ADAL" clId="{358E3426-1BBC-4556-B42C-D4F6492D46EF}" dt="2020-09-30T04:49:20.763" v="1921" actId="478"/>
          <ac:picMkLst>
            <pc:docMk/>
            <pc:sldMk cId="2478209756" sldId="400"/>
            <ac:picMk id="15" creationId="{9E6634C1-0987-48F2-B2B3-C3513BE00067}"/>
          </ac:picMkLst>
        </pc:picChg>
        <pc:picChg chg="del">
          <ac:chgData name="Sarah Warry" userId="5ab19190-45eb-451d-9cfd-22a74a47fb34" providerId="ADAL" clId="{358E3426-1BBC-4556-B42C-D4F6492D46EF}" dt="2020-09-30T04:49:20.763" v="1921" actId="478"/>
          <ac:picMkLst>
            <pc:docMk/>
            <pc:sldMk cId="2478209756" sldId="400"/>
            <ac:picMk id="18" creationId="{F2DA72B6-6AA0-4E00-92A0-71AD550036B6}"/>
          </ac:picMkLst>
        </pc:picChg>
      </pc:sldChg>
      <pc:sldChg chg="addSp delSp modSp add">
        <pc:chgData name="Sarah Warry" userId="5ab19190-45eb-451d-9cfd-22a74a47fb34" providerId="ADAL" clId="{358E3426-1BBC-4556-B42C-D4F6492D46EF}" dt="2020-09-30T04:50:01.412" v="1925" actId="1076"/>
        <pc:sldMkLst>
          <pc:docMk/>
          <pc:sldMk cId="348830616" sldId="401"/>
        </pc:sldMkLst>
        <pc:spChg chg="add mod">
          <ac:chgData name="Sarah Warry" userId="5ab19190-45eb-451d-9cfd-22a74a47fb34" providerId="ADAL" clId="{358E3426-1BBC-4556-B42C-D4F6492D46EF}" dt="2020-09-30T04:50:01.412" v="1925" actId="1076"/>
          <ac:spMkLst>
            <pc:docMk/>
            <pc:sldMk cId="348830616" sldId="401"/>
            <ac:spMk id="19" creationId="{B7125A0E-4543-4A4E-96BC-7F8DD18C501B}"/>
          </ac:spMkLst>
        </pc:spChg>
        <pc:picChg chg="del">
          <ac:chgData name="Sarah Warry" userId="5ab19190-45eb-451d-9cfd-22a74a47fb34" providerId="ADAL" clId="{358E3426-1BBC-4556-B42C-D4F6492D46EF}" dt="2020-09-30T04:49:27.815" v="1923" actId="478"/>
          <ac:picMkLst>
            <pc:docMk/>
            <pc:sldMk cId="348830616" sldId="401"/>
            <ac:picMk id="18" creationId="{F2DA72B6-6AA0-4E00-92A0-71AD550036B6}"/>
          </ac:picMkLst>
        </pc:picChg>
      </pc:sldChg>
      <pc:sldChg chg="delSp modSp add">
        <pc:chgData name="Sarah Warry" userId="5ab19190-45eb-451d-9cfd-22a74a47fb34" providerId="ADAL" clId="{358E3426-1BBC-4556-B42C-D4F6492D46EF}" dt="2020-09-30T04:56:55.104" v="2280" actId="478"/>
        <pc:sldMkLst>
          <pc:docMk/>
          <pc:sldMk cId="3326108764" sldId="402"/>
        </pc:sldMkLst>
        <pc:spChg chg="del">
          <ac:chgData name="Sarah Warry" userId="5ab19190-45eb-451d-9cfd-22a74a47fb34" providerId="ADAL" clId="{358E3426-1BBC-4556-B42C-D4F6492D46EF}" dt="2020-09-30T04:56:55.104" v="2280" actId="478"/>
          <ac:spMkLst>
            <pc:docMk/>
            <pc:sldMk cId="3326108764" sldId="402"/>
            <ac:spMk id="8" creationId="{3428C5E6-76A4-4194-B031-1F3E2BCAAF65}"/>
          </ac:spMkLst>
        </pc:spChg>
        <pc:spChg chg="mod">
          <ac:chgData name="Sarah Warry" userId="5ab19190-45eb-451d-9cfd-22a74a47fb34" providerId="ADAL" clId="{358E3426-1BBC-4556-B42C-D4F6492D46EF}" dt="2020-09-30T04:56:38.050" v="2279" actId="1076"/>
          <ac:spMkLst>
            <pc:docMk/>
            <pc:sldMk cId="3326108764" sldId="402"/>
            <ac:spMk id="9" creationId="{A9D5BA53-0068-47C5-ADD6-5CF620FD1E6C}"/>
          </ac:spMkLst>
        </pc:spChg>
      </pc:sldChg>
      <pc:sldChg chg="addSp modSp add">
        <pc:chgData name="Sarah Warry" userId="5ab19190-45eb-451d-9cfd-22a74a47fb34" providerId="ADAL" clId="{358E3426-1BBC-4556-B42C-D4F6492D46EF}" dt="2020-09-30T04:58:31.567" v="2341" actId="1076"/>
        <pc:sldMkLst>
          <pc:docMk/>
          <pc:sldMk cId="2647445185" sldId="403"/>
        </pc:sldMkLst>
        <pc:spChg chg="mod">
          <ac:chgData name="Sarah Warry" userId="5ab19190-45eb-451d-9cfd-22a74a47fb34" providerId="ADAL" clId="{358E3426-1BBC-4556-B42C-D4F6492D46EF}" dt="2020-09-30T04:57:21.894" v="2333" actId="14100"/>
          <ac:spMkLst>
            <pc:docMk/>
            <pc:sldMk cId="2647445185" sldId="403"/>
            <ac:spMk id="9" creationId="{A9D5BA53-0068-47C5-ADD6-5CF620FD1E6C}"/>
          </ac:spMkLst>
        </pc:spChg>
        <pc:spChg chg="add">
          <ac:chgData name="Sarah Warry" userId="5ab19190-45eb-451d-9cfd-22a74a47fb34" providerId="ADAL" clId="{358E3426-1BBC-4556-B42C-D4F6492D46EF}" dt="2020-09-30T04:57:39.851" v="2334"/>
          <ac:spMkLst>
            <pc:docMk/>
            <pc:sldMk cId="2647445185" sldId="403"/>
            <ac:spMk id="19" creationId="{305332DD-20DB-4094-8D04-E18769D20CBD}"/>
          </ac:spMkLst>
        </pc:spChg>
        <pc:spChg chg="add mod">
          <ac:chgData name="Sarah Warry" userId="5ab19190-45eb-451d-9cfd-22a74a47fb34" providerId="ADAL" clId="{358E3426-1BBC-4556-B42C-D4F6492D46EF}" dt="2020-09-30T04:57:51.112" v="2335" actId="1076"/>
          <ac:spMkLst>
            <pc:docMk/>
            <pc:sldMk cId="2647445185" sldId="403"/>
            <ac:spMk id="20" creationId="{8F1D92D1-EE18-493B-A168-55F3184D3121}"/>
          </ac:spMkLst>
        </pc:spChg>
        <pc:spChg chg="add mod">
          <ac:chgData name="Sarah Warry" userId="5ab19190-45eb-451d-9cfd-22a74a47fb34" providerId="ADAL" clId="{358E3426-1BBC-4556-B42C-D4F6492D46EF}" dt="2020-09-30T04:58:04.846" v="2337" actId="1076"/>
          <ac:spMkLst>
            <pc:docMk/>
            <pc:sldMk cId="2647445185" sldId="403"/>
            <ac:spMk id="21" creationId="{2D2C3092-EB86-414D-85BF-8BF73940AA2B}"/>
          </ac:spMkLst>
        </pc:spChg>
        <pc:spChg chg="add mod">
          <ac:chgData name="Sarah Warry" userId="5ab19190-45eb-451d-9cfd-22a74a47fb34" providerId="ADAL" clId="{358E3426-1BBC-4556-B42C-D4F6492D46EF}" dt="2020-09-30T04:58:18.241" v="2339" actId="1076"/>
          <ac:spMkLst>
            <pc:docMk/>
            <pc:sldMk cId="2647445185" sldId="403"/>
            <ac:spMk id="23" creationId="{54DC0BD4-2F8A-4327-9A3E-71B01592E3C3}"/>
          </ac:spMkLst>
        </pc:spChg>
        <pc:spChg chg="add mod">
          <ac:chgData name="Sarah Warry" userId="5ab19190-45eb-451d-9cfd-22a74a47fb34" providerId="ADAL" clId="{358E3426-1BBC-4556-B42C-D4F6492D46EF}" dt="2020-09-30T04:58:31.567" v="2341" actId="1076"/>
          <ac:spMkLst>
            <pc:docMk/>
            <pc:sldMk cId="2647445185" sldId="403"/>
            <ac:spMk id="24" creationId="{49C03159-580A-4FDD-AB90-6A62FADF68D7}"/>
          </ac:spMkLst>
        </pc:spChg>
        <pc:spChg chg="add mod">
          <ac:chgData name="Sarah Warry" userId="5ab19190-45eb-451d-9cfd-22a74a47fb34" providerId="ADAL" clId="{358E3426-1BBC-4556-B42C-D4F6492D46EF}" dt="2020-09-30T04:58:31.567" v="2341" actId="1076"/>
          <ac:spMkLst>
            <pc:docMk/>
            <pc:sldMk cId="2647445185" sldId="403"/>
            <ac:spMk id="25" creationId="{2E6400BF-B880-4898-978D-25B8E74116D1}"/>
          </ac:spMkLst>
        </pc:spChg>
        <pc:spChg chg="add mod">
          <ac:chgData name="Sarah Warry" userId="5ab19190-45eb-451d-9cfd-22a74a47fb34" providerId="ADAL" clId="{358E3426-1BBC-4556-B42C-D4F6492D46EF}" dt="2020-09-30T04:58:31.567" v="2341" actId="1076"/>
          <ac:spMkLst>
            <pc:docMk/>
            <pc:sldMk cId="2647445185" sldId="403"/>
            <ac:spMk id="26" creationId="{BDFEF020-D990-4765-9329-CC9BB17BE6E1}"/>
          </ac:spMkLst>
        </pc:spChg>
        <pc:spChg chg="add mod">
          <ac:chgData name="Sarah Warry" userId="5ab19190-45eb-451d-9cfd-22a74a47fb34" providerId="ADAL" clId="{358E3426-1BBC-4556-B42C-D4F6492D46EF}" dt="2020-09-30T04:58:31.567" v="2341" actId="1076"/>
          <ac:spMkLst>
            <pc:docMk/>
            <pc:sldMk cId="2647445185" sldId="403"/>
            <ac:spMk id="27" creationId="{D8C48BDD-4A6A-4E26-AED4-7112440B2BA9}"/>
          </ac:spMkLst>
        </pc:spChg>
      </pc:sldChg>
      <pc:sldMasterChg chg="delSldLayout">
        <pc:chgData name="Sarah Warry" userId="5ab19190-45eb-451d-9cfd-22a74a47fb34" providerId="ADAL" clId="{358E3426-1BBC-4556-B42C-D4F6492D46EF}" dt="2020-09-22T03:49:58.377" v="1530" actId="2696"/>
        <pc:sldMasterMkLst>
          <pc:docMk/>
          <pc:sldMasterMk cId="0" sldId="2147483648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pPr>
            <a:r>
              <a:rPr lang="en-AU" b="0" dirty="0">
                <a:latin typeface="+mn-lt"/>
              </a:rPr>
              <a:t>Chart Title</a:t>
            </a:r>
          </a:p>
        </c:rich>
      </c:tx>
      <c:layout>
        <c:manualLayout>
          <c:xMode val="edge"/>
          <c:yMode val="edge"/>
          <c:x val="5.0067121985634906E-2"/>
          <c:y val="1.332463490907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50469155990188"/>
          <c:w val="0.99770930078221387"/>
          <c:h val="0.840457292275492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E1-9680-BF397F888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E1-9680-BF397F888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4E1-9680-BF397F88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40315640"/>
        <c:axId val="240315248"/>
      </c:barChart>
      <c:catAx>
        <c:axId val="240315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315248"/>
        <c:crosses val="autoZero"/>
        <c:auto val="1"/>
        <c:lblAlgn val="ctr"/>
        <c:lblOffset val="100"/>
        <c:noMultiLvlLbl val="0"/>
      </c:catAx>
      <c:valAx>
        <c:axId val="240315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031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kern="1200" spc="0" baseline="0" dirty="0">
                <a:solidFill>
                  <a:srgbClr val="19233E"/>
                </a:solidFill>
                <a:effectLst/>
                <a:latin typeface="+mn-lt"/>
              </a:rPr>
              <a:t>Chart Title</a:t>
            </a:r>
            <a:endParaRPr lang="en-AU" sz="1600" b="0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1.8802394693555564E-2"/>
          <c:y val="1.66622753284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9730433599247"/>
          <c:y val="0.18716181113673139"/>
          <c:w val="0.57738947809885199"/>
          <c:h val="0.79789597837774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7-4096-88DB-1BE9AAD60A27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7-4096-88DB-1BE9AAD60A27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7-4096-88DB-1BE9AAD60A27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7-4096-88DB-1BE9AAD60A2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C5D0DBC-5192-4D8E-9C93-110176CD87CC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r>
                      <a:rPr lang="en-US" baseline="0" dirty="0"/>
                      <a:t>, </a:t>
                    </a:r>
                    <a:fld id="{4B725BE5-439E-48A7-81A4-165608449EA8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07-4096-88DB-1BE9AAD60A27}"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7-4096-88DB-1BE9AAD6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D6B9CA-B92C-43EE-BE5A-DBC93283C103}" type="datetimeFigureOut">
              <a:rPr lang="en-AU"/>
              <a:pPr>
                <a:defRPr/>
              </a:pPr>
              <a:t>16/02/2021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B7305C4-1AE1-467C-92EF-B200D76006D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86206" tIns="43103" rIns="86206" bIns="431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86206" tIns="43103" rIns="86206" bIns="431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5407D048-06D2-41A7-A1C2-BAF163AD48C2}" type="datetimeFigureOut">
              <a:rPr lang="en-AU"/>
              <a:pPr>
                <a:defRPr/>
              </a:pPr>
              <a:t>16/02/2021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6" tIns="43103" rIns="86206" bIns="43103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86206" tIns="43103" rIns="86206" bIns="431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86206" tIns="43103" rIns="86206" bIns="431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86206" tIns="43103" rIns="86206" bIns="431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fld id="{281DD8B7-4872-4AC0-96BB-A89A89D877F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703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051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220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479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884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4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294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484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317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761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25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243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12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29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37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25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527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04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135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359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405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449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0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42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25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61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49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63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6732588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6" name="Group 13"/>
          <p:cNvGrpSpPr>
            <a:grpSpLocks noChangeAspect="1"/>
          </p:cNvGrpSpPr>
          <p:nvPr userDrawn="1"/>
        </p:nvGrpSpPr>
        <p:grpSpPr bwMode="auto">
          <a:xfrm>
            <a:off x="395288" y="352425"/>
            <a:ext cx="1401762" cy="496888"/>
            <a:chOff x="-3190875" y="-179387"/>
            <a:chExt cx="15528925" cy="5508625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2147483647 w 26"/>
                <a:gd name="T1" fmla="*/ 0 h 1354"/>
                <a:gd name="T2" fmla="*/ 0 w 26"/>
                <a:gd name="T3" fmla="*/ 2147483647 h 1354"/>
                <a:gd name="T4" fmla="*/ 0 w 26"/>
                <a:gd name="T5" fmla="*/ 2147483647 h 1354"/>
                <a:gd name="T6" fmla="*/ 2147483647 w 26"/>
                <a:gd name="T7" fmla="*/ 2147483647 h 1354"/>
                <a:gd name="T8" fmla="*/ 2147483647 w 26"/>
                <a:gd name="T9" fmla="*/ 2147483647 h 1354"/>
                <a:gd name="T10" fmla="*/ 2147483647 w 26"/>
                <a:gd name="T11" fmla="*/ 2147483647 h 1354"/>
                <a:gd name="T12" fmla="*/ 2147483647 w 26"/>
                <a:gd name="T13" fmla="*/ 0 h 1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2147483647 w 1226"/>
                <a:gd name="T1" fmla="*/ 2147483647 h 950"/>
                <a:gd name="T2" fmla="*/ 2147483647 w 1226"/>
                <a:gd name="T3" fmla="*/ 0 h 950"/>
                <a:gd name="T4" fmla="*/ 2147483647 w 1226"/>
                <a:gd name="T5" fmla="*/ 0 h 950"/>
                <a:gd name="T6" fmla="*/ 2147483647 w 1226"/>
                <a:gd name="T7" fmla="*/ 2147483647 h 950"/>
                <a:gd name="T8" fmla="*/ 2147483647 w 1226"/>
                <a:gd name="T9" fmla="*/ 0 h 950"/>
                <a:gd name="T10" fmla="*/ 0 w 1226"/>
                <a:gd name="T11" fmla="*/ 0 h 950"/>
                <a:gd name="T12" fmla="*/ 2147483647 w 1226"/>
                <a:gd name="T13" fmla="*/ 2147483647 h 950"/>
                <a:gd name="T14" fmla="*/ 2147483647 w 1226"/>
                <a:gd name="T15" fmla="*/ 2147483647 h 950"/>
                <a:gd name="T16" fmla="*/ 2147483647 w 1226"/>
                <a:gd name="T17" fmla="*/ 2147483647 h 950"/>
                <a:gd name="T18" fmla="*/ 2147483647 w 1226"/>
                <a:gd name="T19" fmla="*/ 2147483647 h 950"/>
                <a:gd name="T20" fmla="*/ 2147483647 w 1226"/>
                <a:gd name="T21" fmla="*/ 2147483647 h 950"/>
                <a:gd name="T22" fmla="*/ 2147483647 w 1226"/>
                <a:gd name="T23" fmla="*/ 2147483647 h 950"/>
                <a:gd name="T24" fmla="*/ 2147483647 w 1226"/>
                <a:gd name="T25" fmla="*/ 0 h 950"/>
                <a:gd name="T26" fmla="*/ 2147483647 w 1226"/>
                <a:gd name="T27" fmla="*/ 0 h 950"/>
                <a:gd name="T28" fmla="*/ 2147483647 w 1226"/>
                <a:gd name="T29" fmla="*/ 2147483647 h 950"/>
                <a:gd name="T30" fmla="*/ 2147483647 w 1226"/>
                <a:gd name="T31" fmla="*/ 2147483647 h 9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47483647 w 947"/>
                <a:gd name="T1" fmla="*/ 0 h 950"/>
                <a:gd name="T2" fmla="*/ 0 w 947"/>
                <a:gd name="T3" fmla="*/ 0 h 950"/>
                <a:gd name="T4" fmla="*/ 0 w 947"/>
                <a:gd name="T5" fmla="*/ 2147483647 h 950"/>
                <a:gd name="T6" fmla="*/ 2147483647 w 947"/>
                <a:gd name="T7" fmla="*/ 2147483647 h 950"/>
                <a:gd name="T8" fmla="*/ 2147483647 w 947"/>
                <a:gd name="T9" fmla="*/ 2147483647 h 950"/>
                <a:gd name="T10" fmla="*/ 2147483647 w 947"/>
                <a:gd name="T11" fmla="*/ 2147483647 h 950"/>
                <a:gd name="T12" fmla="*/ 2147483647 w 947"/>
                <a:gd name="T13" fmla="*/ 2147483647 h 950"/>
                <a:gd name="T14" fmla="*/ 2147483647 w 947"/>
                <a:gd name="T15" fmla="*/ 0 h 950"/>
                <a:gd name="T16" fmla="*/ 2147483647 w 947"/>
                <a:gd name="T17" fmla="*/ 0 h 950"/>
                <a:gd name="T18" fmla="*/ 2147483647 w 947"/>
                <a:gd name="T19" fmla="*/ 2147483647 h 950"/>
                <a:gd name="T20" fmla="*/ 2147483647 w 947"/>
                <a:gd name="T21" fmla="*/ 0 h 950"/>
                <a:gd name="T22" fmla="*/ 2147483647 w 947"/>
                <a:gd name="T23" fmla="*/ 0 h 9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2147483647 w 117"/>
                <a:gd name="T1" fmla="*/ 2147483647 h 129"/>
                <a:gd name="T2" fmla="*/ 2147483647 w 117"/>
                <a:gd name="T3" fmla="*/ 2147483647 h 129"/>
                <a:gd name="T4" fmla="*/ 2147483647 w 117"/>
                <a:gd name="T5" fmla="*/ 2147483647 h 129"/>
                <a:gd name="T6" fmla="*/ 2147483647 w 117"/>
                <a:gd name="T7" fmla="*/ 2147483647 h 129"/>
                <a:gd name="T8" fmla="*/ 2147483647 w 117"/>
                <a:gd name="T9" fmla="*/ 2147483647 h 129"/>
                <a:gd name="T10" fmla="*/ 2147483647 w 117"/>
                <a:gd name="T11" fmla="*/ 2147483647 h 129"/>
                <a:gd name="T12" fmla="*/ 2147483647 w 117"/>
                <a:gd name="T13" fmla="*/ 2147483647 h 129"/>
                <a:gd name="T14" fmla="*/ 2147483647 w 117"/>
                <a:gd name="T15" fmla="*/ 2147483647 h 129"/>
                <a:gd name="T16" fmla="*/ 2147483647 w 117"/>
                <a:gd name="T17" fmla="*/ 2147483647 h 129"/>
                <a:gd name="T18" fmla="*/ 2147483647 w 117"/>
                <a:gd name="T19" fmla="*/ 0 h 129"/>
                <a:gd name="T20" fmla="*/ 0 w 117"/>
                <a:gd name="T21" fmla="*/ 2147483647 h 129"/>
                <a:gd name="T22" fmla="*/ 0 w 117"/>
                <a:gd name="T23" fmla="*/ 2147483647 h 129"/>
                <a:gd name="T24" fmla="*/ 2147483647 w 117"/>
                <a:gd name="T25" fmla="*/ 2147483647 h 129"/>
                <a:gd name="T26" fmla="*/ 2147483647 w 117"/>
                <a:gd name="T27" fmla="*/ 2147483647 h 129"/>
                <a:gd name="T28" fmla="*/ 2147483647 w 117"/>
                <a:gd name="T29" fmla="*/ 2147483647 h 129"/>
                <a:gd name="T30" fmla="*/ 2147483647 w 117"/>
                <a:gd name="T31" fmla="*/ 2147483647 h 129"/>
                <a:gd name="T32" fmla="*/ 2147483647 w 117"/>
                <a:gd name="T33" fmla="*/ 2147483647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2147483647 w 130"/>
                <a:gd name="T1" fmla="*/ 0 h 129"/>
                <a:gd name="T2" fmla="*/ 0 w 130"/>
                <a:gd name="T3" fmla="*/ 2147483647 h 129"/>
                <a:gd name="T4" fmla="*/ 0 w 130"/>
                <a:gd name="T5" fmla="*/ 2147483647 h 129"/>
                <a:gd name="T6" fmla="*/ 2147483647 w 130"/>
                <a:gd name="T7" fmla="*/ 2147483647 h 129"/>
                <a:gd name="T8" fmla="*/ 2147483647 w 130"/>
                <a:gd name="T9" fmla="*/ 2147483647 h 129"/>
                <a:gd name="T10" fmla="*/ 2147483647 w 130"/>
                <a:gd name="T11" fmla="*/ 2147483647 h 129"/>
                <a:gd name="T12" fmla="*/ 2147483647 w 130"/>
                <a:gd name="T13" fmla="*/ 0 h 129"/>
                <a:gd name="T14" fmla="*/ 2147483647 w 130"/>
                <a:gd name="T15" fmla="*/ 2147483647 h 129"/>
                <a:gd name="T16" fmla="*/ 2147483647 w 130"/>
                <a:gd name="T17" fmla="*/ 2147483647 h 129"/>
                <a:gd name="T18" fmla="*/ 2147483647 w 130"/>
                <a:gd name="T19" fmla="*/ 2147483647 h 129"/>
                <a:gd name="T20" fmla="*/ 2147483647 w 130"/>
                <a:gd name="T21" fmla="*/ 2147483647 h 129"/>
                <a:gd name="T22" fmla="*/ 2147483647 w 130"/>
                <a:gd name="T23" fmla="*/ 2147483647 h 129"/>
                <a:gd name="T24" fmla="*/ 2147483647 w 130"/>
                <a:gd name="T25" fmla="*/ 2147483647 h 129"/>
                <a:gd name="T26" fmla="*/ 2147483647 w 130"/>
                <a:gd name="T27" fmla="*/ 2147483647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2147483647 w 291"/>
                <a:gd name="T1" fmla="*/ 2147483647 h 297"/>
                <a:gd name="T2" fmla="*/ 2147483647 w 291"/>
                <a:gd name="T3" fmla="*/ 0 h 297"/>
                <a:gd name="T4" fmla="*/ 0 w 291"/>
                <a:gd name="T5" fmla="*/ 0 h 297"/>
                <a:gd name="T6" fmla="*/ 2147483647 w 291"/>
                <a:gd name="T7" fmla="*/ 2147483647 h 297"/>
                <a:gd name="T8" fmla="*/ 2147483647 w 291"/>
                <a:gd name="T9" fmla="*/ 2147483647 h 297"/>
                <a:gd name="T10" fmla="*/ 2147483647 w 291"/>
                <a:gd name="T11" fmla="*/ 0 h 297"/>
                <a:gd name="T12" fmla="*/ 2147483647 w 291"/>
                <a:gd name="T13" fmla="*/ 0 h 297"/>
                <a:gd name="T14" fmla="*/ 2147483647 w 291"/>
                <a:gd name="T15" fmla="*/ 2147483647 h 297"/>
                <a:gd name="T16" fmla="*/ 2147483647 w 291"/>
                <a:gd name="T17" fmla="*/ 2147483647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2147483647 w 220"/>
                <a:gd name="T1" fmla="*/ 2147483647 h 295"/>
                <a:gd name="T2" fmla="*/ 2147483647 w 220"/>
                <a:gd name="T3" fmla="*/ 2147483647 h 295"/>
                <a:gd name="T4" fmla="*/ 2147483647 w 220"/>
                <a:gd name="T5" fmla="*/ 2147483647 h 295"/>
                <a:gd name="T6" fmla="*/ 2147483647 w 220"/>
                <a:gd name="T7" fmla="*/ 2147483647 h 295"/>
                <a:gd name="T8" fmla="*/ 2147483647 w 220"/>
                <a:gd name="T9" fmla="*/ 2147483647 h 295"/>
                <a:gd name="T10" fmla="*/ 2147483647 w 220"/>
                <a:gd name="T11" fmla="*/ 2147483647 h 295"/>
                <a:gd name="T12" fmla="*/ 2147483647 w 220"/>
                <a:gd name="T13" fmla="*/ 0 h 295"/>
                <a:gd name="T14" fmla="*/ 0 w 220"/>
                <a:gd name="T15" fmla="*/ 0 h 295"/>
                <a:gd name="T16" fmla="*/ 0 w 220"/>
                <a:gd name="T17" fmla="*/ 2147483647 h 295"/>
                <a:gd name="T18" fmla="*/ 2147483647 w 220"/>
                <a:gd name="T19" fmla="*/ 2147483647 h 295"/>
                <a:gd name="T20" fmla="*/ 2147483647 w 220"/>
                <a:gd name="T21" fmla="*/ 2147483647 h 295"/>
                <a:gd name="T22" fmla="*/ 2147483647 w 220"/>
                <a:gd name="T23" fmla="*/ 2147483647 h 295"/>
                <a:gd name="T24" fmla="*/ 2147483647 w 220"/>
                <a:gd name="T25" fmla="*/ 2147483647 h 295"/>
                <a:gd name="T26" fmla="*/ 2147483647 w 220"/>
                <a:gd name="T27" fmla="*/ 2147483647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2147483647 w 105"/>
                <a:gd name="T1" fmla="*/ 2147483647 h 125"/>
                <a:gd name="T2" fmla="*/ 2147483647 w 105"/>
                <a:gd name="T3" fmla="*/ 2147483647 h 125"/>
                <a:gd name="T4" fmla="*/ 2147483647 w 105"/>
                <a:gd name="T5" fmla="*/ 2147483647 h 125"/>
                <a:gd name="T6" fmla="*/ 2147483647 w 105"/>
                <a:gd name="T7" fmla="*/ 0 h 125"/>
                <a:gd name="T8" fmla="*/ 0 w 105"/>
                <a:gd name="T9" fmla="*/ 0 h 125"/>
                <a:gd name="T10" fmla="*/ 0 w 105"/>
                <a:gd name="T11" fmla="*/ 2147483647 h 125"/>
                <a:gd name="T12" fmla="*/ 2147483647 w 105"/>
                <a:gd name="T13" fmla="*/ 2147483647 h 125"/>
                <a:gd name="T14" fmla="*/ 2147483647 w 105"/>
                <a:gd name="T15" fmla="*/ 2147483647 h 125"/>
                <a:gd name="T16" fmla="*/ 2147483647 w 105"/>
                <a:gd name="T17" fmla="*/ 2147483647 h 125"/>
                <a:gd name="T18" fmla="*/ 2147483647 w 105"/>
                <a:gd name="T19" fmla="*/ 2147483647 h 125"/>
                <a:gd name="T20" fmla="*/ 2147483647 w 105"/>
                <a:gd name="T21" fmla="*/ 2147483647 h 125"/>
                <a:gd name="T22" fmla="*/ 2147483647 w 105"/>
                <a:gd name="T23" fmla="*/ 2147483647 h 125"/>
                <a:gd name="T24" fmla="*/ 2147483647 w 105"/>
                <a:gd name="T25" fmla="*/ 2147483647 h 125"/>
                <a:gd name="T26" fmla="*/ 2147483647 w 105"/>
                <a:gd name="T27" fmla="*/ 2147483647 h 125"/>
                <a:gd name="T28" fmla="*/ 2147483647 w 105"/>
                <a:gd name="T29" fmla="*/ 2147483647 h 125"/>
                <a:gd name="T30" fmla="*/ 2147483647 w 105"/>
                <a:gd name="T31" fmla="*/ 2147483647 h 125"/>
                <a:gd name="T32" fmla="*/ 2147483647 w 105"/>
                <a:gd name="T33" fmla="*/ 2147483647 h 125"/>
                <a:gd name="T34" fmla="*/ 2147483647 w 105"/>
                <a:gd name="T35" fmla="*/ 2147483647 h 125"/>
                <a:gd name="T36" fmla="*/ 2147483647 w 105"/>
                <a:gd name="T37" fmla="*/ 2147483647 h 125"/>
                <a:gd name="T38" fmla="*/ 2147483647 w 105"/>
                <a:gd name="T39" fmla="*/ 2147483647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147483647 w 255"/>
                <a:gd name="T1" fmla="*/ 2147483647 h 295"/>
                <a:gd name="T2" fmla="*/ 2147483647 w 255"/>
                <a:gd name="T3" fmla="*/ 0 h 295"/>
                <a:gd name="T4" fmla="*/ 0 w 255"/>
                <a:gd name="T5" fmla="*/ 0 h 295"/>
                <a:gd name="T6" fmla="*/ 0 w 255"/>
                <a:gd name="T7" fmla="*/ 2147483647 h 295"/>
                <a:gd name="T8" fmla="*/ 2147483647 w 255"/>
                <a:gd name="T9" fmla="*/ 2147483647 h 295"/>
                <a:gd name="T10" fmla="*/ 2147483647 w 255"/>
                <a:gd name="T11" fmla="*/ 2147483647 h 295"/>
                <a:gd name="T12" fmla="*/ 2147483647 w 255"/>
                <a:gd name="T13" fmla="*/ 2147483647 h 295"/>
                <a:gd name="T14" fmla="*/ 2147483647 w 255"/>
                <a:gd name="T15" fmla="*/ 2147483647 h 295"/>
                <a:gd name="T16" fmla="*/ 2147483647 w 255"/>
                <a:gd name="T17" fmla="*/ 0 h 295"/>
                <a:gd name="T18" fmla="*/ 2147483647 w 255"/>
                <a:gd name="T19" fmla="*/ 0 h 295"/>
                <a:gd name="T20" fmla="*/ 2147483647 w 255"/>
                <a:gd name="T21" fmla="*/ 2147483647 h 295"/>
                <a:gd name="T22" fmla="*/ 2147483647 w 255"/>
                <a:gd name="T23" fmla="*/ 2147483647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2147483647 w 288"/>
                <a:gd name="T1" fmla="*/ 2147483647 h 295"/>
                <a:gd name="T2" fmla="*/ 2147483647 w 288"/>
                <a:gd name="T3" fmla="*/ 0 h 295"/>
                <a:gd name="T4" fmla="*/ 0 w 288"/>
                <a:gd name="T5" fmla="*/ 0 h 295"/>
                <a:gd name="T6" fmla="*/ 0 w 288"/>
                <a:gd name="T7" fmla="*/ 2147483647 h 295"/>
                <a:gd name="T8" fmla="*/ 2147483647 w 288"/>
                <a:gd name="T9" fmla="*/ 2147483647 h 295"/>
                <a:gd name="T10" fmla="*/ 2147483647 w 288"/>
                <a:gd name="T11" fmla="*/ 2147483647 h 295"/>
                <a:gd name="T12" fmla="*/ 2147483647 w 288"/>
                <a:gd name="T13" fmla="*/ 2147483647 h 295"/>
                <a:gd name="T14" fmla="*/ 2147483647 w 288"/>
                <a:gd name="T15" fmla="*/ 2147483647 h 295"/>
                <a:gd name="T16" fmla="*/ 2147483647 w 288"/>
                <a:gd name="T17" fmla="*/ 2147483647 h 295"/>
                <a:gd name="T18" fmla="*/ 2147483647 w 288"/>
                <a:gd name="T19" fmla="*/ 2147483647 h 295"/>
                <a:gd name="T20" fmla="*/ 2147483647 w 288"/>
                <a:gd name="T21" fmla="*/ 2147483647 h 295"/>
                <a:gd name="T22" fmla="*/ 2147483647 w 288"/>
                <a:gd name="T23" fmla="*/ 0 h 295"/>
                <a:gd name="T24" fmla="*/ 2147483647 w 288"/>
                <a:gd name="T25" fmla="*/ 0 h 295"/>
                <a:gd name="T26" fmla="*/ 2147483647 w 288"/>
                <a:gd name="T27" fmla="*/ 2147483647 h 295"/>
                <a:gd name="T28" fmla="*/ 2147483647 w 288"/>
                <a:gd name="T29" fmla="*/ 2147483647 h 2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2147483647 w 219"/>
                <a:gd name="T1" fmla="*/ 2147483647 h 295"/>
                <a:gd name="T2" fmla="*/ 2147483647 w 219"/>
                <a:gd name="T3" fmla="*/ 2147483647 h 295"/>
                <a:gd name="T4" fmla="*/ 2147483647 w 219"/>
                <a:gd name="T5" fmla="*/ 2147483647 h 295"/>
                <a:gd name="T6" fmla="*/ 2147483647 w 219"/>
                <a:gd name="T7" fmla="*/ 2147483647 h 295"/>
                <a:gd name="T8" fmla="*/ 2147483647 w 219"/>
                <a:gd name="T9" fmla="*/ 2147483647 h 295"/>
                <a:gd name="T10" fmla="*/ 2147483647 w 219"/>
                <a:gd name="T11" fmla="*/ 2147483647 h 295"/>
                <a:gd name="T12" fmla="*/ 2147483647 w 219"/>
                <a:gd name="T13" fmla="*/ 0 h 295"/>
                <a:gd name="T14" fmla="*/ 0 w 219"/>
                <a:gd name="T15" fmla="*/ 0 h 295"/>
                <a:gd name="T16" fmla="*/ 0 w 219"/>
                <a:gd name="T17" fmla="*/ 2147483647 h 295"/>
                <a:gd name="T18" fmla="*/ 2147483647 w 219"/>
                <a:gd name="T19" fmla="*/ 2147483647 h 295"/>
                <a:gd name="T20" fmla="*/ 2147483647 w 219"/>
                <a:gd name="T21" fmla="*/ 2147483647 h 295"/>
                <a:gd name="T22" fmla="*/ 2147483647 w 219"/>
                <a:gd name="T23" fmla="*/ 2147483647 h 295"/>
                <a:gd name="T24" fmla="*/ 2147483647 w 219"/>
                <a:gd name="T25" fmla="*/ 2147483647 h 295"/>
                <a:gd name="T26" fmla="*/ 2147483647 w 219"/>
                <a:gd name="T27" fmla="*/ 2147483647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147483647 w 255"/>
                <a:gd name="T1" fmla="*/ 2147483647 h 295"/>
                <a:gd name="T2" fmla="*/ 2147483647 w 255"/>
                <a:gd name="T3" fmla="*/ 0 h 295"/>
                <a:gd name="T4" fmla="*/ 0 w 255"/>
                <a:gd name="T5" fmla="*/ 0 h 295"/>
                <a:gd name="T6" fmla="*/ 0 w 255"/>
                <a:gd name="T7" fmla="*/ 2147483647 h 295"/>
                <a:gd name="T8" fmla="*/ 2147483647 w 255"/>
                <a:gd name="T9" fmla="*/ 2147483647 h 295"/>
                <a:gd name="T10" fmla="*/ 2147483647 w 255"/>
                <a:gd name="T11" fmla="*/ 2147483647 h 295"/>
                <a:gd name="T12" fmla="*/ 2147483647 w 255"/>
                <a:gd name="T13" fmla="*/ 2147483647 h 295"/>
                <a:gd name="T14" fmla="*/ 2147483647 w 255"/>
                <a:gd name="T15" fmla="*/ 2147483647 h 295"/>
                <a:gd name="T16" fmla="*/ 2147483647 w 255"/>
                <a:gd name="T17" fmla="*/ 0 h 295"/>
                <a:gd name="T18" fmla="*/ 2147483647 w 255"/>
                <a:gd name="T19" fmla="*/ 0 h 295"/>
                <a:gd name="T20" fmla="*/ 2147483647 w 255"/>
                <a:gd name="T21" fmla="*/ 2147483647 h 295"/>
                <a:gd name="T22" fmla="*/ 2147483647 w 255"/>
                <a:gd name="T23" fmla="*/ 2147483647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2147483647 h 295"/>
                <a:gd name="T2" fmla="*/ 2147483647 w 239"/>
                <a:gd name="T3" fmla="*/ 2147483647 h 295"/>
                <a:gd name="T4" fmla="*/ 2147483647 w 239"/>
                <a:gd name="T5" fmla="*/ 2147483647 h 295"/>
                <a:gd name="T6" fmla="*/ 2147483647 w 239"/>
                <a:gd name="T7" fmla="*/ 2147483647 h 295"/>
                <a:gd name="T8" fmla="*/ 2147483647 w 239"/>
                <a:gd name="T9" fmla="*/ 2147483647 h 295"/>
                <a:gd name="T10" fmla="*/ 2147483647 w 239"/>
                <a:gd name="T11" fmla="*/ 2147483647 h 295"/>
                <a:gd name="T12" fmla="*/ 2147483647 w 239"/>
                <a:gd name="T13" fmla="*/ 0 h 295"/>
                <a:gd name="T14" fmla="*/ 0 w 239"/>
                <a:gd name="T15" fmla="*/ 0 h 295"/>
                <a:gd name="T16" fmla="*/ 0 w 239"/>
                <a:gd name="T17" fmla="*/ 2147483647 h 295"/>
                <a:gd name="T18" fmla="*/ 0 w 239"/>
                <a:gd name="T19" fmla="*/ 2147483647 h 2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2147483647 w 323"/>
                <a:gd name="T1" fmla="*/ 2147483647 h 419"/>
                <a:gd name="T2" fmla="*/ 2147483647 w 323"/>
                <a:gd name="T3" fmla="*/ 2147483647 h 419"/>
                <a:gd name="T4" fmla="*/ 2147483647 w 323"/>
                <a:gd name="T5" fmla="*/ 2147483647 h 419"/>
                <a:gd name="T6" fmla="*/ 2147483647 w 323"/>
                <a:gd name="T7" fmla="*/ 2147483647 h 419"/>
                <a:gd name="T8" fmla="*/ 2147483647 w 323"/>
                <a:gd name="T9" fmla="*/ 2147483647 h 419"/>
                <a:gd name="T10" fmla="*/ 2147483647 w 323"/>
                <a:gd name="T11" fmla="*/ 2147483647 h 419"/>
                <a:gd name="T12" fmla="*/ 2147483647 w 323"/>
                <a:gd name="T13" fmla="*/ 0 h 419"/>
                <a:gd name="T14" fmla="*/ 2147483647 w 323"/>
                <a:gd name="T15" fmla="*/ 2147483647 h 419"/>
                <a:gd name="T16" fmla="*/ 2147483647 w 323"/>
                <a:gd name="T17" fmla="*/ 2147483647 h 419"/>
                <a:gd name="T18" fmla="*/ 2147483647 w 323"/>
                <a:gd name="T19" fmla="*/ 2147483647 h 419"/>
                <a:gd name="T20" fmla="*/ 2147483647 w 323"/>
                <a:gd name="T21" fmla="*/ 2147483647 h 419"/>
                <a:gd name="T22" fmla="*/ 2147483647 w 323"/>
                <a:gd name="T23" fmla="*/ 2147483647 h 419"/>
                <a:gd name="T24" fmla="*/ 2147483647 w 323"/>
                <a:gd name="T25" fmla="*/ 2147483647 h 419"/>
                <a:gd name="T26" fmla="*/ 2147483647 w 323"/>
                <a:gd name="T27" fmla="*/ 2147483647 h 419"/>
                <a:gd name="T28" fmla="*/ 0 w 323"/>
                <a:gd name="T29" fmla="*/ 2147483647 h 419"/>
                <a:gd name="T30" fmla="*/ 2147483647 w 323"/>
                <a:gd name="T31" fmla="*/ 2147483647 h 419"/>
                <a:gd name="T32" fmla="*/ 2147483647 w 323"/>
                <a:gd name="T33" fmla="*/ 2147483647 h 419"/>
                <a:gd name="T34" fmla="*/ 2147483647 w 323"/>
                <a:gd name="T35" fmla="*/ 2147483647 h 419"/>
                <a:gd name="T36" fmla="*/ 2147483647 w 323"/>
                <a:gd name="T37" fmla="*/ 2147483647 h 4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147483647 w 257"/>
                <a:gd name="T1" fmla="*/ 2147483647 h 624"/>
                <a:gd name="T2" fmla="*/ 2147483647 w 257"/>
                <a:gd name="T3" fmla="*/ 2147483647 h 624"/>
                <a:gd name="T4" fmla="*/ 2147483647 w 257"/>
                <a:gd name="T5" fmla="*/ 2147483647 h 624"/>
                <a:gd name="T6" fmla="*/ 2147483647 w 257"/>
                <a:gd name="T7" fmla="*/ 2147483647 h 624"/>
                <a:gd name="T8" fmla="*/ 2147483647 w 257"/>
                <a:gd name="T9" fmla="*/ 2147483647 h 624"/>
                <a:gd name="T10" fmla="*/ 2147483647 w 257"/>
                <a:gd name="T11" fmla="*/ 2147483647 h 624"/>
                <a:gd name="T12" fmla="*/ 2147483647 w 257"/>
                <a:gd name="T13" fmla="*/ 2147483647 h 624"/>
                <a:gd name="T14" fmla="*/ 2147483647 w 257"/>
                <a:gd name="T15" fmla="*/ 2147483647 h 624"/>
                <a:gd name="T16" fmla="*/ 2147483647 w 257"/>
                <a:gd name="T17" fmla="*/ 2147483647 h 624"/>
                <a:gd name="T18" fmla="*/ 2147483647 w 257"/>
                <a:gd name="T19" fmla="*/ 2147483647 h 624"/>
                <a:gd name="T20" fmla="*/ 2147483647 w 257"/>
                <a:gd name="T21" fmla="*/ 0 h 624"/>
                <a:gd name="T22" fmla="*/ 2147483647 w 257"/>
                <a:gd name="T23" fmla="*/ 2147483647 h 624"/>
                <a:gd name="T24" fmla="*/ 2147483647 w 257"/>
                <a:gd name="T25" fmla="*/ 2147483647 h 624"/>
                <a:gd name="T26" fmla="*/ 0 w 257"/>
                <a:gd name="T27" fmla="*/ 2147483647 h 624"/>
                <a:gd name="T28" fmla="*/ 2147483647 w 257"/>
                <a:gd name="T29" fmla="*/ 2147483647 h 624"/>
                <a:gd name="T30" fmla="*/ 2147483647 w 257"/>
                <a:gd name="T31" fmla="*/ 2147483647 h 6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2147483647 w 266"/>
                <a:gd name="T1" fmla="*/ 2147483647 h 525"/>
                <a:gd name="T2" fmla="*/ 2147483647 w 266"/>
                <a:gd name="T3" fmla="*/ 2147483647 h 525"/>
                <a:gd name="T4" fmla="*/ 2147483647 w 266"/>
                <a:gd name="T5" fmla="*/ 2147483647 h 525"/>
                <a:gd name="T6" fmla="*/ 2147483647 w 266"/>
                <a:gd name="T7" fmla="*/ 2147483647 h 525"/>
                <a:gd name="T8" fmla="*/ 2147483647 w 266"/>
                <a:gd name="T9" fmla="*/ 2147483647 h 525"/>
                <a:gd name="T10" fmla="*/ 2147483647 w 266"/>
                <a:gd name="T11" fmla="*/ 2147483647 h 525"/>
                <a:gd name="T12" fmla="*/ 2147483647 w 266"/>
                <a:gd name="T13" fmla="*/ 2147483647 h 525"/>
                <a:gd name="T14" fmla="*/ 2147483647 w 266"/>
                <a:gd name="T15" fmla="*/ 0 h 525"/>
                <a:gd name="T16" fmla="*/ 2147483647 w 266"/>
                <a:gd name="T17" fmla="*/ 2147483647 h 525"/>
                <a:gd name="T18" fmla="*/ 2147483647 w 266"/>
                <a:gd name="T19" fmla="*/ 2147483647 h 525"/>
                <a:gd name="T20" fmla="*/ 2147483647 w 266"/>
                <a:gd name="T21" fmla="*/ 2147483647 h 525"/>
                <a:gd name="T22" fmla="*/ 2147483647 w 266"/>
                <a:gd name="T23" fmla="*/ 2147483647 h 525"/>
                <a:gd name="T24" fmla="*/ 2147483647 w 266"/>
                <a:gd name="T25" fmla="*/ 2147483647 h 525"/>
                <a:gd name="T26" fmla="*/ 0 w 266"/>
                <a:gd name="T27" fmla="*/ 2147483647 h 525"/>
                <a:gd name="T28" fmla="*/ 2147483647 w 266"/>
                <a:gd name="T29" fmla="*/ 2147483647 h 525"/>
                <a:gd name="T30" fmla="*/ 2147483647 w 266"/>
                <a:gd name="T31" fmla="*/ 2147483647 h 5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147483647 w 240"/>
                <a:gd name="T1" fmla="*/ 2147483647 h 525"/>
                <a:gd name="T2" fmla="*/ 2147483647 w 240"/>
                <a:gd name="T3" fmla="*/ 2147483647 h 525"/>
                <a:gd name="T4" fmla="*/ 2147483647 w 240"/>
                <a:gd name="T5" fmla="*/ 2147483647 h 525"/>
                <a:gd name="T6" fmla="*/ 2147483647 w 240"/>
                <a:gd name="T7" fmla="*/ 2147483647 h 525"/>
                <a:gd name="T8" fmla="*/ 2147483647 w 240"/>
                <a:gd name="T9" fmla="*/ 0 h 525"/>
                <a:gd name="T10" fmla="*/ 2147483647 w 240"/>
                <a:gd name="T11" fmla="*/ 2147483647 h 525"/>
                <a:gd name="T12" fmla="*/ 2147483647 w 240"/>
                <a:gd name="T13" fmla="*/ 2147483647 h 525"/>
                <a:gd name="T14" fmla="*/ 2147483647 w 240"/>
                <a:gd name="T15" fmla="*/ 2147483647 h 525"/>
                <a:gd name="T16" fmla="*/ 0 w 240"/>
                <a:gd name="T17" fmla="*/ 2147483647 h 525"/>
                <a:gd name="T18" fmla="*/ 2147483647 w 240"/>
                <a:gd name="T19" fmla="*/ 2147483647 h 525"/>
                <a:gd name="T20" fmla="*/ 2147483647 w 240"/>
                <a:gd name="T21" fmla="*/ 2147483647 h 525"/>
                <a:gd name="T22" fmla="*/ 2147483647 w 240"/>
                <a:gd name="T23" fmla="*/ 2147483647 h 525"/>
                <a:gd name="T24" fmla="*/ 2147483647 w 240"/>
                <a:gd name="T25" fmla="*/ 2147483647 h 525"/>
                <a:gd name="T26" fmla="*/ 2147483647 w 240"/>
                <a:gd name="T27" fmla="*/ 2147483647 h 525"/>
                <a:gd name="T28" fmla="*/ 2147483647 w 240"/>
                <a:gd name="T29" fmla="*/ 2147483647 h 525"/>
                <a:gd name="T30" fmla="*/ 2147483647 w 240"/>
                <a:gd name="T31" fmla="*/ 2147483647 h 525"/>
                <a:gd name="T32" fmla="*/ 2147483647 w 240"/>
                <a:gd name="T33" fmla="*/ 2147483647 h 525"/>
                <a:gd name="T34" fmla="*/ 2147483647 w 240"/>
                <a:gd name="T35" fmla="*/ 2147483647 h 5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2147483647 w 262"/>
                <a:gd name="T1" fmla="*/ 2147483647 h 449"/>
                <a:gd name="T2" fmla="*/ 2147483647 w 262"/>
                <a:gd name="T3" fmla="*/ 2147483647 h 449"/>
                <a:gd name="T4" fmla="*/ 2147483647 w 262"/>
                <a:gd name="T5" fmla="*/ 2147483647 h 449"/>
                <a:gd name="T6" fmla="*/ 2147483647 w 262"/>
                <a:gd name="T7" fmla="*/ 2147483647 h 449"/>
                <a:gd name="T8" fmla="*/ 2147483647 w 262"/>
                <a:gd name="T9" fmla="*/ 0 h 449"/>
                <a:gd name="T10" fmla="*/ 2147483647 w 262"/>
                <a:gd name="T11" fmla="*/ 2147483647 h 449"/>
                <a:gd name="T12" fmla="*/ 2147483647 w 262"/>
                <a:gd name="T13" fmla="*/ 2147483647 h 449"/>
                <a:gd name="T14" fmla="*/ 2147483647 w 262"/>
                <a:gd name="T15" fmla="*/ 2147483647 h 449"/>
                <a:gd name="T16" fmla="*/ 2147483647 w 262"/>
                <a:gd name="T17" fmla="*/ 2147483647 h 449"/>
                <a:gd name="T18" fmla="*/ 0 w 262"/>
                <a:gd name="T19" fmla="*/ 2147483647 h 449"/>
                <a:gd name="T20" fmla="*/ 2147483647 w 262"/>
                <a:gd name="T21" fmla="*/ 2147483647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2147483647 w 254"/>
                <a:gd name="T1" fmla="*/ 2147483647 h 624"/>
                <a:gd name="T2" fmla="*/ 2147483647 w 254"/>
                <a:gd name="T3" fmla="*/ 2147483647 h 624"/>
                <a:gd name="T4" fmla="*/ 2147483647 w 254"/>
                <a:gd name="T5" fmla="*/ 2147483647 h 624"/>
                <a:gd name="T6" fmla="*/ 2147483647 w 254"/>
                <a:gd name="T7" fmla="*/ 2147483647 h 624"/>
                <a:gd name="T8" fmla="*/ 2147483647 w 254"/>
                <a:gd name="T9" fmla="*/ 2147483647 h 624"/>
                <a:gd name="T10" fmla="*/ 0 w 254"/>
                <a:gd name="T11" fmla="*/ 2147483647 h 624"/>
                <a:gd name="T12" fmla="*/ 2147483647 w 254"/>
                <a:gd name="T13" fmla="*/ 2147483647 h 624"/>
                <a:gd name="T14" fmla="*/ 2147483647 w 254"/>
                <a:gd name="T15" fmla="*/ 2147483647 h 624"/>
                <a:gd name="T16" fmla="*/ 2147483647 w 254"/>
                <a:gd name="T17" fmla="*/ 2147483647 h 624"/>
                <a:gd name="T18" fmla="*/ 2147483647 w 254"/>
                <a:gd name="T19" fmla="*/ 2147483647 h 624"/>
                <a:gd name="T20" fmla="*/ 2147483647 w 254"/>
                <a:gd name="T21" fmla="*/ 0 h 624"/>
                <a:gd name="T22" fmla="*/ 2147483647 w 254"/>
                <a:gd name="T23" fmla="*/ 2147483647 h 624"/>
                <a:gd name="T24" fmla="*/ 2147483647 w 254"/>
                <a:gd name="T25" fmla="*/ 2147483647 h 624"/>
                <a:gd name="T26" fmla="*/ 2147483647 w 254"/>
                <a:gd name="T27" fmla="*/ 2147483647 h 624"/>
                <a:gd name="T28" fmla="*/ 2147483647 w 254"/>
                <a:gd name="T29" fmla="*/ 2147483647 h 624"/>
                <a:gd name="T30" fmla="*/ 2147483647 w 254"/>
                <a:gd name="T31" fmla="*/ 2147483647 h 624"/>
                <a:gd name="T32" fmla="*/ 2147483647 w 254"/>
                <a:gd name="T33" fmla="*/ 2147483647 h 624"/>
                <a:gd name="T34" fmla="*/ 2147483647 w 254"/>
                <a:gd name="T35" fmla="*/ 2147483647 h 624"/>
                <a:gd name="T36" fmla="*/ 2147483647 w 254"/>
                <a:gd name="T37" fmla="*/ 2147483647 h 6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2147483647 w 155"/>
                <a:gd name="T1" fmla="*/ 2147483647 h 197"/>
                <a:gd name="T2" fmla="*/ 2147483647 w 155"/>
                <a:gd name="T3" fmla="*/ 2147483647 h 197"/>
                <a:gd name="T4" fmla="*/ 2147483647 w 155"/>
                <a:gd name="T5" fmla="*/ 2147483647 h 197"/>
                <a:gd name="T6" fmla="*/ 2147483647 w 155"/>
                <a:gd name="T7" fmla="*/ 0 h 197"/>
                <a:gd name="T8" fmla="*/ 2147483647 w 155"/>
                <a:gd name="T9" fmla="*/ 0 h 197"/>
                <a:gd name="T10" fmla="*/ 2147483647 w 155"/>
                <a:gd name="T11" fmla="*/ 0 h 197"/>
                <a:gd name="T12" fmla="*/ 2147483647 w 155"/>
                <a:gd name="T13" fmla="*/ 0 h 197"/>
                <a:gd name="T14" fmla="*/ 2147483647 w 155"/>
                <a:gd name="T15" fmla="*/ 2147483647 h 197"/>
                <a:gd name="T16" fmla="*/ 2147483647 w 155"/>
                <a:gd name="T17" fmla="*/ 2147483647 h 197"/>
                <a:gd name="T18" fmla="*/ 2147483647 w 155"/>
                <a:gd name="T19" fmla="*/ 2147483647 h 197"/>
                <a:gd name="T20" fmla="*/ 2147483647 w 155"/>
                <a:gd name="T21" fmla="*/ 2147483647 h 197"/>
                <a:gd name="T22" fmla="*/ 0 w 155"/>
                <a:gd name="T23" fmla="*/ 2147483647 h 197"/>
                <a:gd name="T24" fmla="*/ 2147483647 w 155"/>
                <a:gd name="T25" fmla="*/ 2147483647 h 197"/>
                <a:gd name="T26" fmla="*/ 2147483647 w 155"/>
                <a:gd name="T27" fmla="*/ 2147483647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2147483647 w 155"/>
                <a:gd name="T1" fmla="*/ 2147483647 h 197"/>
                <a:gd name="T2" fmla="*/ 2147483647 w 155"/>
                <a:gd name="T3" fmla="*/ 2147483647 h 197"/>
                <a:gd name="T4" fmla="*/ 2147483647 w 155"/>
                <a:gd name="T5" fmla="*/ 2147483647 h 197"/>
                <a:gd name="T6" fmla="*/ 2147483647 w 155"/>
                <a:gd name="T7" fmla="*/ 2147483647 h 197"/>
                <a:gd name="T8" fmla="*/ 2147483647 w 155"/>
                <a:gd name="T9" fmla="*/ 2147483647 h 197"/>
                <a:gd name="T10" fmla="*/ 2147483647 w 155"/>
                <a:gd name="T11" fmla="*/ 0 h 197"/>
                <a:gd name="T12" fmla="*/ 2147483647 w 155"/>
                <a:gd name="T13" fmla="*/ 0 h 197"/>
                <a:gd name="T14" fmla="*/ 2147483647 w 155"/>
                <a:gd name="T15" fmla="*/ 0 h 197"/>
                <a:gd name="T16" fmla="*/ 2147483647 w 155"/>
                <a:gd name="T17" fmla="*/ 0 h 197"/>
                <a:gd name="T18" fmla="*/ 2147483647 w 155"/>
                <a:gd name="T19" fmla="*/ 2147483647 h 197"/>
                <a:gd name="T20" fmla="*/ 2147483647 w 155"/>
                <a:gd name="T21" fmla="*/ 2147483647 h 197"/>
                <a:gd name="T22" fmla="*/ 0 w 155"/>
                <a:gd name="T23" fmla="*/ 2147483647 h 197"/>
                <a:gd name="T24" fmla="*/ 2147483647 w 155"/>
                <a:gd name="T25" fmla="*/ 2147483647 h 197"/>
                <a:gd name="T26" fmla="*/ 2147483647 w 155"/>
                <a:gd name="T27" fmla="*/ 2147483647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2147483647 w 169"/>
                <a:gd name="T1" fmla="*/ 2147483647 h 175"/>
                <a:gd name="T2" fmla="*/ 2147483647 w 169"/>
                <a:gd name="T3" fmla="*/ 2147483647 h 175"/>
                <a:gd name="T4" fmla="*/ 2147483647 w 169"/>
                <a:gd name="T5" fmla="*/ 0 h 175"/>
                <a:gd name="T6" fmla="*/ 2147483647 w 169"/>
                <a:gd name="T7" fmla="*/ 0 h 175"/>
                <a:gd name="T8" fmla="*/ 2147483647 w 169"/>
                <a:gd name="T9" fmla="*/ 0 h 175"/>
                <a:gd name="T10" fmla="*/ 2147483647 w 169"/>
                <a:gd name="T11" fmla="*/ 2147483647 h 175"/>
                <a:gd name="T12" fmla="*/ 0 w 169"/>
                <a:gd name="T13" fmla="*/ 2147483647 h 175"/>
                <a:gd name="T14" fmla="*/ 2147483647 w 169"/>
                <a:gd name="T15" fmla="*/ 2147483647 h 175"/>
                <a:gd name="T16" fmla="*/ 2147483647 w 169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2147483647 w 169"/>
                <a:gd name="T1" fmla="*/ 2147483647 h 175"/>
                <a:gd name="T2" fmla="*/ 2147483647 w 169"/>
                <a:gd name="T3" fmla="*/ 2147483647 h 175"/>
                <a:gd name="T4" fmla="*/ 2147483647 w 169"/>
                <a:gd name="T5" fmla="*/ 0 h 175"/>
                <a:gd name="T6" fmla="*/ 2147483647 w 169"/>
                <a:gd name="T7" fmla="*/ 0 h 175"/>
                <a:gd name="T8" fmla="*/ 2147483647 w 169"/>
                <a:gd name="T9" fmla="*/ 0 h 175"/>
                <a:gd name="T10" fmla="*/ 2147483647 w 169"/>
                <a:gd name="T11" fmla="*/ 2147483647 h 175"/>
                <a:gd name="T12" fmla="*/ 0 w 169"/>
                <a:gd name="T13" fmla="*/ 2147483647 h 175"/>
                <a:gd name="T14" fmla="*/ 2147483647 w 169"/>
                <a:gd name="T15" fmla="*/ 2147483647 h 175"/>
                <a:gd name="T16" fmla="*/ 2147483647 w 169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2147483647 w 396"/>
                <a:gd name="T1" fmla="*/ 2147483647 h 279"/>
                <a:gd name="T2" fmla="*/ 2147483647 w 396"/>
                <a:gd name="T3" fmla="*/ 2147483647 h 279"/>
                <a:gd name="T4" fmla="*/ 2147483647 w 396"/>
                <a:gd name="T5" fmla="*/ 2147483647 h 279"/>
                <a:gd name="T6" fmla="*/ 2147483647 w 396"/>
                <a:gd name="T7" fmla="*/ 2147483647 h 279"/>
                <a:gd name="T8" fmla="*/ 2147483647 w 396"/>
                <a:gd name="T9" fmla="*/ 2147483647 h 279"/>
                <a:gd name="T10" fmla="*/ 2147483647 w 396"/>
                <a:gd name="T11" fmla="*/ 2147483647 h 279"/>
                <a:gd name="T12" fmla="*/ 2147483647 w 396"/>
                <a:gd name="T13" fmla="*/ 2147483647 h 279"/>
                <a:gd name="T14" fmla="*/ 2147483647 w 396"/>
                <a:gd name="T15" fmla="*/ 0 h 279"/>
                <a:gd name="T16" fmla="*/ 2147483647 w 396"/>
                <a:gd name="T17" fmla="*/ 2147483647 h 279"/>
                <a:gd name="T18" fmla="*/ 0 w 396"/>
                <a:gd name="T19" fmla="*/ 2147483647 h 279"/>
                <a:gd name="T20" fmla="*/ 2147483647 w 396"/>
                <a:gd name="T21" fmla="*/ 2147483647 h 279"/>
                <a:gd name="T22" fmla="*/ 2147483647 w 396"/>
                <a:gd name="T23" fmla="*/ 2147483647 h 279"/>
                <a:gd name="T24" fmla="*/ 2147483647 w 396"/>
                <a:gd name="T25" fmla="*/ 2147483647 h 279"/>
                <a:gd name="T26" fmla="*/ 2147483647 w 396"/>
                <a:gd name="T27" fmla="*/ 2147483647 h 2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2147483647 w 396"/>
                <a:gd name="T1" fmla="*/ 2147483647 h 279"/>
                <a:gd name="T2" fmla="*/ 2147483647 w 396"/>
                <a:gd name="T3" fmla="*/ 2147483647 h 279"/>
                <a:gd name="T4" fmla="*/ 2147483647 w 396"/>
                <a:gd name="T5" fmla="*/ 0 h 279"/>
                <a:gd name="T6" fmla="*/ 2147483647 w 396"/>
                <a:gd name="T7" fmla="*/ 2147483647 h 279"/>
                <a:gd name="T8" fmla="*/ 2147483647 w 396"/>
                <a:gd name="T9" fmla="*/ 2147483647 h 279"/>
                <a:gd name="T10" fmla="*/ 0 w 396"/>
                <a:gd name="T11" fmla="*/ 2147483647 h 279"/>
                <a:gd name="T12" fmla="*/ 2147483647 w 396"/>
                <a:gd name="T13" fmla="*/ 2147483647 h 279"/>
                <a:gd name="T14" fmla="*/ 2147483647 w 396"/>
                <a:gd name="T15" fmla="*/ 2147483647 h 279"/>
                <a:gd name="T16" fmla="*/ 2147483647 w 396"/>
                <a:gd name="T17" fmla="*/ 2147483647 h 279"/>
                <a:gd name="T18" fmla="*/ 2147483647 w 396"/>
                <a:gd name="T19" fmla="*/ 2147483647 h 279"/>
                <a:gd name="T20" fmla="*/ 2147483647 w 396"/>
                <a:gd name="T21" fmla="*/ 2147483647 h 279"/>
                <a:gd name="T22" fmla="*/ 2147483647 w 396"/>
                <a:gd name="T23" fmla="*/ 2147483647 h 279"/>
                <a:gd name="T24" fmla="*/ 2147483647 w 396"/>
                <a:gd name="T25" fmla="*/ 2147483647 h 2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2147483647 w 400"/>
                <a:gd name="T1" fmla="*/ 2147483647 h 64"/>
                <a:gd name="T2" fmla="*/ 2147483647 w 400"/>
                <a:gd name="T3" fmla="*/ 2147483647 h 64"/>
                <a:gd name="T4" fmla="*/ 2147483647 w 400"/>
                <a:gd name="T5" fmla="*/ 2147483647 h 64"/>
                <a:gd name="T6" fmla="*/ 2147483647 w 400"/>
                <a:gd name="T7" fmla="*/ 2147483647 h 64"/>
                <a:gd name="T8" fmla="*/ 2147483647 w 400"/>
                <a:gd name="T9" fmla="*/ 2147483647 h 64"/>
                <a:gd name="T10" fmla="*/ 2147483647 w 400"/>
                <a:gd name="T11" fmla="*/ 2147483647 h 64"/>
                <a:gd name="T12" fmla="*/ 2147483647 w 400"/>
                <a:gd name="T13" fmla="*/ 0 h 64"/>
                <a:gd name="T14" fmla="*/ 2147483647 w 400"/>
                <a:gd name="T15" fmla="*/ 2147483647 h 64"/>
                <a:gd name="T16" fmla="*/ 2147483647 w 400"/>
                <a:gd name="T17" fmla="*/ 2147483647 h 64"/>
                <a:gd name="T18" fmla="*/ 2147483647 w 400"/>
                <a:gd name="T19" fmla="*/ 2147483647 h 64"/>
                <a:gd name="T20" fmla="*/ 2147483647 w 400"/>
                <a:gd name="T21" fmla="*/ 2147483647 h 64"/>
                <a:gd name="T22" fmla="*/ 2147483647 w 400"/>
                <a:gd name="T23" fmla="*/ 2147483647 h 64"/>
                <a:gd name="T24" fmla="*/ 2147483647 w 400"/>
                <a:gd name="T25" fmla="*/ 2147483647 h 64"/>
                <a:gd name="T26" fmla="*/ 2147483647 w 400"/>
                <a:gd name="T27" fmla="*/ 2147483647 h 64"/>
                <a:gd name="T28" fmla="*/ 0 w 400"/>
                <a:gd name="T29" fmla="*/ 2147483647 h 64"/>
                <a:gd name="T30" fmla="*/ 2147483647 w 400"/>
                <a:gd name="T31" fmla="*/ 2147483647 h 64"/>
                <a:gd name="T32" fmla="*/ 2147483647 w 400"/>
                <a:gd name="T33" fmla="*/ 2147483647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2147483647 w 400"/>
                <a:gd name="T1" fmla="*/ 2147483647 h 64"/>
                <a:gd name="T2" fmla="*/ 2147483647 w 400"/>
                <a:gd name="T3" fmla="*/ 2147483647 h 64"/>
                <a:gd name="T4" fmla="*/ 2147483647 w 400"/>
                <a:gd name="T5" fmla="*/ 2147483647 h 64"/>
                <a:gd name="T6" fmla="*/ 2147483647 w 400"/>
                <a:gd name="T7" fmla="*/ 2147483647 h 64"/>
                <a:gd name="T8" fmla="*/ 2147483647 w 400"/>
                <a:gd name="T9" fmla="*/ 2147483647 h 64"/>
                <a:gd name="T10" fmla="*/ 2147483647 w 400"/>
                <a:gd name="T11" fmla="*/ 2147483647 h 64"/>
                <a:gd name="T12" fmla="*/ 2147483647 w 400"/>
                <a:gd name="T13" fmla="*/ 2147483647 h 64"/>
                <a:gd name="T14" fmla="*/ 2147483647 w 400"/>
                <a:gd name="T15" fmla="*/ 2147483647 h 64"/>
                <a:gd name="T16" fmla="*/ 2147483647 w 400"/>
                <a:gd name="T17" fmla="*/ 2147483647 h 64"/>
                <a:gd name="T18" fmla="*/ 2147483647 w 400"/>
                <a:gd name="T19" fmla="*/ 2147483647 h 64"/>
                <a:gd name="T20" fmla="*/ 2147483647 w 400"/>
                <a:gd name="T21" fmla="*/ 2147483647 h 64"/>
                <a:gd name="T22" fmla="*/ 2147483647 w 400"/>
                <a:gd name="T23" fmla="*/ 2147483647 h 64"/>
                <a:gd name="T24" fmla="*/ 2147483647 w 400"/>
                <a:gd name="T25" fmla="*/ 0 h 64"/>
                <a:gd name="T26" fmla="*/ 2147483647 w 400"/>
                <a:gd name="T27" fmla="*/ 2147483647 h 64"/>
                <a:gd name="T28" fmla="*/ 2147483647 w 400"/>
                <a:gd name="T29" fmla="*/ 2147483647 h 64"/>
                <a:gd name="T30" fmla="*/ 2147483647 w 400"/>
                <a:gd name="T31" fmla="*/ 2147483647 h 64"/>
                <a:gd name="T32" fmla="*/ 2147483647 w 400"/>
                <a:gd name="T33" fmla="*/ 2147483647 h 64"/>
                <a:gd name="T34" fmla="*/ 2147483647 w 400"/>
                <a:gd name="T35" fmla="*/ 2147483647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2147483647 w 645"/>
                <a:gd name="T3" fmla="*/ 0 h 862"/>
                <a:gd name="T4" fmla="*/ 2147483647 w 645"/>
                <a:gd name="T5" fmla="*/ 2147483647 h 862"/>
                <a:gd name="T6" fmla="*/ 2147483647 w 645"/>
                <a:gd name="T7" fmla="*/ 2147483647 h 862"/>
                <a:gd name="T8" fmla="*/ 2147483647 w 645"/>
                <a:gd name="T9" fmla="*/ 2147483647 h 862"/>
                <a:gd name="T10" fmla="*/ 2147483647 w 645"/>
                <a:gd name="T11" fmla="*/ 2147483647 h 862"/>
                <a:gd name="T12" fmla="*/ 2147483647 w 645"/>
                <a:gd name="T13" fmla="*/ 2147483647 h 862"/>
                <a:gd name="T14" fmla="*/ 2147483647 w 645"/>
                <a:gd name="T15" fmla="*/ 2147483647 h 862"/>
                <a:gd name="T16" fmla="*/ 2147483647 w 645"/>
                <a:gd name="T17" fmla="*/ 2147483647 h 862"/>
                <a:gd name="T18" fmla="*/ 2147483647 w 645"/>
                <a:gd name="T19" fmla="*/ 2147483647 h 862"/>
                <a:gd name="T20" fmla="*/ 2147483647 w 645"/>
                <a:gd name="T21" fmla="*/ 2147483647 h 862"/>
                <a:gd name="T22" fmla="*/ 0 w 645"/>
                <a:gd name="T23" fmla="*/ 2147483647 h 862"/>
                <a:gd name="T24" fmla="*/ 0 w 645"/>
                <a:gd name="T25" fmla="*/ 0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147483647 h 387"/>
                <a:gd name="T2" fmla="*/ 0 w 285"/>
                <a:gd name="T3" fmla="*/ 2147483647 h 387"/>
                <a:gd name="T4" fmla="*/ 2147483647 w 285"/>
                <a:gd name="T5" fmla="*/ 2147483647 h 387"/>
                <a:gd name="T6" fmla="*/ 2147483647 w 285"/>
                <a:gd name="T7" fmla="*/ 2147483647 h 387"/>
                <a:gd name="T8" fmla="*/ 2147483647 w 285"/>
                <a:gd name="T9" fmla="*/ 0 h 387"/>
                <a:gd name="T10" fmla="*/ 2147483647 w 285"/>
                <a:gd name="T11" fmla="*/ 0 h 387"/>
                <a:gd name="T12" fmla="*/ 2147483647 w 285"/>
                <a:gd name="T13" fmla="*/ 2147483647 h 387"/>
                <a:gd name="T14" fmla="*/ 2147483647 w 285"/>
                <a:gd name="T15" fmla="*/ 2147483647 h 387"/>
                <a:gd name="T16" fmla="*/ 2147483647 w 285"/>
                <a:gd name="T17" fmla="*/ 2147483647 h 387"/>
                <a:gd name="T18" fmla="*/ 2147483647 w 285"/>
                <a:gd name="T19" fmla="*/ 2147483647 h 387"/>
                <a:gd name="T20" fmla="*/ 0 w 285"/>
                <a:gd name="T21" fmla="*/ 2147483647 h 387"/>
                <a:gd name="T22" fmla="*/ 2147483647 w 285"/>
                <a:gd name="T23" fmla="*/ 2147483647 h 387"/>
                <a:gd name="T24" fmla="*/ 2147483647 w 285"/>
                <a:gd name="T25" fmla="*/ 2147483647 h 387"/>
                <a:gd name="T26" fmla="*/ 2147483647 w 285"/>
                <a:gd name="T27" fmla="*/ 2147483647 h 387"/>
                <a:gd name="T28" fmla="*/ 2147483647 w 285"/>
                <a:gd name="T29" fmla="*/ 2147483647 h 387"/>
                <a:gd name="T30" fmla="*/ 2147483647 w 285"/>
                <a:gd name="T31" fmla="*/ 2147483647 h 387"/>
                <a:gd name="T32" fmla="*/ 2147483647 w 285"/>
                <a:gd name="T33" fmla="*/ 2147483647 h 387"/>
                <a:gd name="T34" fmla="*/ 2147483647 w 285"/>
                <a:gd name="T35" fmla="*/ 2147483647 h 3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2147483647 h 281"/>
                <a:gd name="T2" fmla="*/ 0 w 247"/>
                <a:gd name="T3" fmla="*/ 0 h 281"/>
                <a:gd name="T4" fmla="*/ 2147483647 w 247"/>
                <a:gd name="T5" fmla="*/ 0 h 281"/>
                <a:gd name="T6" fmla="*/ 2147483647 w 247"/>
                <a:gd name="T7" fmla="*/ 2147483647 h 281"/>
                <a:gd name="T8" fmla="*/ 2147483647 w 247"/>
                <a:gd name="T9" fmla="*/ 2147483647 h 281"/>
                <a:gd name="T10" fmla="*/ 2147483647 w 247"/>
                <a:gd name="T11" fmla="*/ 2147483647 h 281"/>
                <a:gd name="T12" fmla="*/ 2147483647 w 247"/>
                <a:gd name="T13" fmla="*/ 0 h 281"/>
                <a:gd name="T14" fmla="*/ 2147483647 w 247"/>
                <a:gd name="T15" fmla="*/ 0 h 281"/>
                <a:gd name="T16" fmla="*/ 2147483647 w 247"/>
                <a:gd name="T17" fmla="*/ 2147483647 h 281"/>
                <a:gd name="T18" fmla="*/ 2147483647 w 247"/>
                <a:gd name="T19" fmla="*/ 2147483647 h 281"/>
                <a:gd name="T20" fmla="*/ 2147483647 w 247"/>
                <a:gd name="T21" fmla="*/ 2147483647 h 281"/>
                <a:gd name="T22" fmla="*/ 2147483647 w 247"/>
                <a:gd name="T23" fmla="*/ 2147483647 h 281"/>
                <a:gd name="T24" fmla="*/ 0 w 247"/>
                <a:gd name="T25" fmla="*/ 2147483647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2147483647 h 287"/>
                <a:gd name="T2" fmla="*/ 0 w 255"/>
                <a:gd name="T3" fmla="*/ 2147483647 h 287"/>
                <a:gd name="T4" fmla="*/ 2147483647 w 255"/>
                <a:gd name="T5" fmla="*/ 0 h 287"/>
                <a:gd name="T6" fmla="*/ 2147483647 w 255"/>
                <a:gd name="T7" fmla="*/ 2147483647 h 287"/>
                <a:gd name="T8" fmla="*/ 2147483647 w 255"/>
                <a:gd name="T9" fmla="*/ 2147483647 h 287"/>
                <a:gd name="T10" fmla="*/ 2147483647 w 255"/>
                <a:gd name="T11" fmla="*/ 2147483647 h 287"/>
                <a:gd name="T12" fmla="*/ 2147483647 w 255"/>
                <a:gd name="T13" fmla="*/ 2147483647 h 287"/>
                <a:gd name="T14" fmla="*/ 2147483647 w 255"/>
                <a:gd name="T15" fmla="*/ 2147483647 h 287"/>
                <a:gd name="T16" fmla="*/ 2147483647 w 255"/>
                <a:gd name="T17" fmla="*/ 2147483647 h 287"/>
                <a:gd name="T18" fmla="*/ 2147483647 w 255"/>
                <a:gd name="T19" fmla="*/ 2147483647 h 287"/>
                <a:gd name="T20" fmla="*/ 2147483647 w 255"/>
                <a:gd name="T21" fmla="*/ 2147483647 h 287"/>
                <a:gd name="T22" fmla="*/ 2147483647 w 255"/>
                <a:gd name="T23" fmla="*/ 2147483647 h 287"/>
                <a:gd name="T24" fmla="*/ 0 w 255"/>
                <a:gd name="T25" fmla="*/ 2147483647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147483647 h 285"/>
                <a:gd name="T2" fmla="*/ 0 w 248"/>
                <a:gd name="T3" fmla="*/ 2147483647 h 285"/>
                <a:gd name="T4" fmla="*/ 2147483647 w 248"/>
                <a:gd name="T5" fmla="*/ 2147483647 h 285"/>
                <a:gd name="T6" fmla="*/ 2147483647 w 248"/>
                <a:gd name="T7" fmla="*/ 2147483647 h 285"/>
                <a:gd name="T8" fmla="*/ 2147483647 w 248"/>
                <a:gd name="T9" fmla="*/ 2147483647 h 285"/>
                <a:gd name="T10" fmla="*/ 2147483647 w 248"/>
                <a:gd name="T11" fmla="*/ 2147483647 h 285"/>
                <a:gd name="T12" fmla="*/ 2147483647 w 248"/>
                <a:gd name="T13" fmla="*/ 2147483647 h 285"/>
                <a:gd name="T14" fmla="*/ 2147483647 w 248"/>
                <a:gd name="T15" fmla="*/ 2147483647 h 285"/>
                <a:gd name="T16" fmla="*/ 2147483647 w 248"/>
                <a:gd name="T17" fmla="*/ 0 h 285"/>
                <a:gd name="T18" fmla="*/ 2147483647 w 248"/>
                <a:gd name="T19" fmla="*/ 2147483647 h 285"/>
                <a:gd name="T20" fmla="*/ 2147483647 w 248"/>
                <a:gd name="T21" fmla="*/ 2147483647 h 285"/>
                <a:gd name="T22" fmla="*/ 2147483647 w 248"/>
                <a:gd name="T23" fmla="*/ 2147483647 h 285"/>
                <a:gd name="T24" fmla="*/ 2147483647 w 248"/>
                <a:gd name="T25" fmla="*/ 2147483647 h 285"/>
                <a:gd name="T26" fmla="*/ 2147483647 w 248"/>
                <a:gd name="T27" fmla="*/ 2147483647 h 285"/>
                <a:gd name="T28" fmla="*/ 2147483647 w 248"/>
                <a:gd name="T29" fmla="*/ 2147483647 h 285"/>
                <a:gd name="T30" fmla="*/ 0 w 248"/>
                <a:gd name="T31" fmla="*/ 2147483647 h 285"/>
                <a:gd name="T32" fmla="*/ 2147483647 w 248"/>
                <a:gd name="T33" fmla="*/ 2147483647 h 285"/>
                <a:gd name="T34" fmla="*/ 2147483647 w 248"/>
                <a:gd name="T35" fmla="*/ 2147483647 h 285"/>
                <a:gd name="T36" fmla="*/ 2147483647 w 248"/>
                <a:gd name="T37" fmla="*/ 2147483647 h 285"/>
                <a:gd name="T38" fmla="*/ 2147483647 w 248"/>
                <a:gd name="T39" fmla="*/ 2147483647 h 285"/>
                <a:gd name="T40" fmla="*/ 2147483647 w 248"/>
                <a:gd name="T41" fmla="*/ 2147483647 h 285"/>
                <a:gd name="T42" fmla="*/ 2147483647 w 248"/>
                <a:gd name="T43" fmla="*/ 2147483647 h 285"/>
                <a:gd name="T44" fmla="*/ 2147483647 w 248"/>
                <a:gd name="T45" fmla="*/ 2147483647 h 2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2147483647 w 172"/>
                <a:gd name="T1" fmla="*/ 2147483647 h 356"/>
                <a:gd name="T2" fmla="*/ 2147483647 w 172"/>
                <a:gd name="T3" fmla="*/ 2147483647 h 356"/>
                <a:gd name="T4" fmla="*/ 0 w 172"/>
                <a:gd name="T5" fmla="*/ 2147483647 h 356"/>
                <a:gd name="T6" fmla="*/ 0 w 172"/>
                <a:gd name="T7" fmla="*/ 2147483647 h 356"/>
                <a:gd name="T8" fmla="*/ 2147483647 w 172"/>
                <a:gd name="T9" fmla="*/ 2147483647 h 356"/>
                <a:gd name="T10" fmla="*/ 2147483647 w 172"/>
                <a:gd name="T11" fmla="*/ 0 h 356"/>
                <a:gd name="T12" fmla="*/ 2147483647 w 172"/>
                <a:gd name="T13" fmla="*/ 0 h 356"/>
                <a:gd name="T14" fmla="*/ 2147483647 w 172"/>
                <a:gd name="T15" fmla="*/ 2147483647 h 356"/>
                <a:gd name="T16" fmla="*/ 2147483647 w 172"/>
                <a:gd name="T17" fmla="*/ 2147483647 h 356"/>
                <a:gd name="T18" fmla="*/ 2147483647 w 172"/>
                <a:gd name="T19" fmla="*/ 2147483647 h 356"/>
                <a:gd name="T20" fmla="*/ 2147483647 w 172"/>
                <a:gd name="T21" fmla="*/ 2147483647 h 356"/>
                <a:gd name="T22" fmla="*/ 2147483647 w 172"/>
                <a:gd name="T23" fmla="*/ 2147483647 h 356"/>
                <a:gd name="T24" fmla="*/ 2147483647 w 172"/>
                <a:gd name="T25" fmla="*/ 2147483647 h 356"/>
                <a:gd name="T26" fmla="*/ 2147483647 w 172"/>
                <a:gd name="T27" fmla="*/ 2147483647 h 356"/>
                <a:gd name="T28" fmla="*/ 2147483647 w 172"/>
                <a:gd name="T29" fmla="*/ 2147483647 h 356"/>
                <a:gd name="T30" fmla="*/ 2147483647 w 172"/>
                <a:gd name="T31" fmla="*/ 2147483647 h 356"/>
                <a:gd name="T32" fmla="*/ 2147483647 w 172"/>
                <a:gd name="T33" fmla="*/ 2147483647 h 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0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2147483647 w 161"/>
                <a:gd name="T3" fmla="*/ 0 h 891"/>
                <a:gd name="T4" fmla="*/ 2147483647 w 161"/>
                <a:gd name="T5" fmla="*/ 2147483647 h 891"/>
                <a:gd name="T6" fmla="*/ 0 w 161"/>
                <a:gd name="T7" fmla="*/ 2147483647 h 891"/>
                <a:gd name="T8" fmla="*/ 0 w 161"/>
                <a:gd name="T9" fmla="*/ 0 h 891"/>
                <a:gd name="T10" fmla="*/ 2147483647 w 161"/>
                <a:gd name="T11" fmla="*/ 2147483647 h 891"/>
                <a:gd name="T12" fmla="*/ 2147483647 w 161"/>
                <a:gd name="T13" fmla="*/ 2147483647 h 891"/>
                <a:gd name="T14" fmla="*/ 2147483647 w 161"/>
                <a:gd name="T15" fmla="*/ 2147483647 h 891"/>
                <a:gd name="T16" fmla="*/ 2147483647 w 161"/>
                <a:gd name="T17" fmla="*/ 2147483647 h 891"/>
                <a:gd name="T18" fmla="*/ 2147483647 w 161"/>
                <a:gd name="T19" fmla="*/ 2147483647 h 8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1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2147483647 h 287"/>
                <a:gd name="T2" fmla="*/ 0 w 294"/>
                <a:gd name="T3" fmla="*/ 2147483647 h 287"/>
                <a:gd name="T4" fmla="*/ 2147483647 w 294"/>
                <a:gd name="T5" fmla="*/ 0 h 287"/>
                <a:gd name="T6" fmla="*/ 2147483647 w 294"/>
                <a:gd name="T7" fmla="*/ 2147483647 h 287"/>
                <a:gd name="T8" fmla="*/ 2147483647 w 294"/>
                <a:gd name="T9" fmla="*/ 2147483647 h 287"/>
                <a:gd name="T10" fmla="*/ 2147483647 w 294"/>
                <a:gd name="T11" fmla="*/ 2147483647 h 287"/>
                <a:gd name="T12" fmla="*/ 0 w 294"/>
                <a:gd name="T13" fmla="*/ 2147483647 h 287"/>
                <a:gd name="T14" fmla="*/ 2147483647 w 294"/>
                <a:gd name="T15" fmla="*/ 2147483647 h 287"/>
                <a:gd name="T16" fmla="*/ 2147483647 w 294"/>
                <a:gd name="T17" fmla="*/ 2147483647 h 287"/>
                <a:gd name="T18" fmla="*/ 2147483647 w 294"/>
                <a:gd name="T19" fmla="*/ 2147483647 h 287"/>
                <a:gd name="T20" fmla="*/ 2147483647 w 294"/>
                <a:gd name="T21" fmla="*/ 2147483647 h 287"/>
                <a:gd name="T22" fmla="*/ 2147483647 w 294"/>
                <a:gd name="T23" fmla="*/ 2147483647 h 287"/>
                <a:gd name="T24" fmla="*/ 2147483647 w 294"/>
                <a:gd name="T25" fmla="*/ 2147483647 h 287"/>
                <a:gd name="T26" fmla="*/ 2147483647 w 294"/>
                <a:gd name="T27" fmla="*/ 2147483647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2147483647 h 281"/>
                <a:gd name="T2" fmla="*/ 2147483647 w 248"/>
                <a:gd name="T3" fmla="*/ 2147483647 h 281"/>
                <a:gd name="T4" fmla="*/ 2147483647 w 248"/>
                <a:gd name="T5" fmla="*/ 2147483647 h 281"/>
                <a:gd name="T6" fmla="*/ 2147483647 w 248"/>
                <a:gd name="T7" fmla="*/ 0 h 281"/>
                <a:gd name="T8" fmla="*/ 2147483647 w 248"/>
                <a:gd name="T9" fmla="*/ 2147483647 h 281"/>
                <a:gd name="T10" fmla="*/ 2147483647 w 248"/>
                <a:gd name="T11" fmla="*/ 2147483647 h 281"/>
                <a:gd name="T12" fmla="*/ 2147483647 w 248"/>
                <a:gd name="T13" fmla="*/ 2147483647 h 281"/>
                <a:gd name="T14" fmla="*/ 2147483647 w 248"/>
                <a:gd name="T15" fmla="*/ 2147483647 h 281"/>
                <a:gd name="T16" fmla="*/ 2147483647 w 248"/>
                <a:gd name="T17" fmla="*/ 2147483647 h 281"/>
                <a:gd name="T18" fmla="*/ 2147483647 w 248"/>
                <a:gd name="T19" fmla="*/ 2147483647 h 281"/>
                <a:gd name="T20" fmla="*/ 2147483647 w 248"/>
                <a:gd name="T21" fmla="*/ 2147483647 h 281"/>
                <a:gd name="T22" fmla="*/ 0 w 248"/>
                <a:gd name="T23" fmla="*/ 2147483647 h 281"/>
                <a:gd name="T24" fmla="*/ 0 w 248"/>
                <a:gd name="T25" fmla="*/ 2147483647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395288" y="2813050"/>
            <a:ext cx="49688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 userDrawn="1"/>
        </p:nvSpPr>
        <p:spPr>
          <a:xfrm>
            <a:off x="5364163" y="2381250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5599767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9"/>
            <a:ext cx="4367160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9"/>
            <a:ext cx="4367160" cy="881236"/>
          </a:xfrm>
          <a:solidFill>
            <a:srgbClr val="FFFFFF">
              <a:alpha val="94902"/>
            </a:srgbClr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0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3AD6D9-D8FA-4453-9F82-43B7C6D8D84D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51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52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FADE5D8C-0DD9-4184-B142-50B09BC9108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233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88"/>
            <a:ext cx="28432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300788" y="0"/>
            <a:ext cx="2843212" cy="51435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300788" y="987425"/>
            <a:ext cx="2303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3"/>
            <a:ext cx="5616624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87252F-F159-44CD-92CA-ABE1558658FE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CCBB34B2-A462-4891-B37A-4EF10911E10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9150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56125"/>
            <a:ext cx="9144000" cy="668338"/>
          </a:xfrm>
          <a:prstGeom prst="rect">
            <a:avLst/>
          </a:prstGeom>
          <a:solidFill>
            <a:srgbClr val="4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2" descr="C:\Users\johnAq\Desktop\images\DoE_Corporate_PPT_2015_Page_05_Image_00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150"/>
            <a:ext cx="9144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395288" y="987425"/>
            <a:ext cx="7416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7812088" y="555625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048039" y="853827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059582"/>
            <a:ext cx="7272808" cy="6480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CF8762-892F-4290-9041-6BDCA6F39270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6AB13ABE-07FB-41C1-A062-083272F6945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5519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0774B4-10A0-4ACA-89AE-C375C660E47E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F599BA15-D06B-4283-8F95-460286F1971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84326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3E4CE7-4912-4B24-BA87-EF2030FFA6F8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FDEA014F-4396-401E-B521-FDE1B4B5790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3306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itle 20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Date Placeholder 206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D02A-5A17-469A-95C5-38857A716F10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5" name="Footer Placeholder 206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6" name="Slide Number Placeholder 20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CCDF68C8-4D94-40E6-915F-0ABF0D0A968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2598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78323"/>
            <a:ext cx="4100264" cy="3409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1178323"/>
            <a:ext cx="4100264" cy="3409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6809-9A6B-422A-B2E6-B57F53231EDE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28D046F7-87A5-4A10-BCF5-CEC3EB15B31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81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291264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151335"/>
            <a:ext cx="4101852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7" y="1631156"/>
            <a:ext cx="410185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10" y="1151335"/>
            <a:ext cx="4114801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631156"/>
            <a:ext cx="411480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FF4F-1683-4369-AC3E-9187AD12C334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74E94266-253A-4B7A-9A9A-53F8C76FC3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32727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3036570"/>
            <a:ext cx="3477026" cy="67873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9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7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460" y="3036566"/>
            <a:ext cx="3477026" cy="69871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63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&#10;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925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student using an interactive device at her desk.&#10;">
            <a:extLst>
              <a:ext uri="{FF2B5EF4-FFF2-40B4-BE49-F238E27FC236}">
                <a16:creationId xmlns:a16="http://schemas.microsoft.com/office/drawing/2014/main" id="{803D38EF-B025-1D4B-89FA-98E21AEAA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5411"/>
            <a:ext cx="5053364" cy="3736800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2294356"/>
            <a:ext cx="3664986" cy="69871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3" y="1375475"/>
            <a:ext cx="366498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8" y="4434431"/>
            <a:ext cx="6658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651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238"/>
            <a:ext cx="9144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265238"/>
            <a:ext cx="6732588" cy="3273425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395536" y="351797"/>
            <a:ext cx="1400854" cy="496929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395288" y="3141663"/>
            <a:ext cx="49688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 userDrawn="1"/>
        </p:nvSpPr>
        <p:spPr>
          <a:xfrm>
            <a:off x="5364163" y="2709863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5599767" y="3015558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92655"/>
            <a:ext cx="4367160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15675"/>
            <a:ext cx="4367160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0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BF4B34-7BD5-4144-89EF-D541156DB3AC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51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52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altLang="en-US"/>
              <a:t>Page </a:t>
            </a:r>
            <a:fld id="{0028A8AA-63C6-415B-BFEE-C59E0FC7A2F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71271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2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2294356"/>
            <a:ext cx="3664986" cy="69871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3" y="1375475"/>
            <a:ext cx="366498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8" y="4434431"/>
            <a:ext cx="665883" cy="54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23F6E78-7528-7440-B004-6002B939DF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375" y="842573"/>
            <a:ext cx="4753626" cy="3565220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5898735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3036570"/>
            <a:ext cx="3477026" cy="67873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9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382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laughing together&#10;">
            <a:extLst>
              <a:ext uri="{FF2B5EF4-FFF2-40B4-BE49-F238E27FC236}">
                <a16:creationId xmlns:a16="http://schemas.microsoft.com/office/drawing/2014/main" id="{003C764F-E1E8-4742-B073-1F32897677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425" y="764718"/>
            <a:ext cx="5062575" cy="3743612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3036566"/>
            <a:ext cx="3477026" cy="93175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1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673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7326604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4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3036566"/>
            <a:ext cx="3477026" cy="93175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1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673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C718A9F-64B4-4F43-B9C2-99B71EAF7B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6695" y="800575"/>
            <a:ext cx="4824745" cy="3618559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3303663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4008A49-619C-5548-84EE-F00AC7D6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64" y="851804"/>
            <a:ext cx="5159316" cy="3815148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3036566"/>
            <a:ext cx="3477026" cy="118476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3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7" y="4465046"/>
            <a:ext cx="65927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10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5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3036566"/>
            <a:ext cx="3477026" cy="118476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3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7" y="4465046"/>
            <a:ext cx="659277" cy="54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6547C3F-71E4-6246-AA9C-625ABFECC0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5741" y="888267"/>
            <a:ext cx="4885962" cy="3664472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333422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98" y="3036570"/>
            <a:ext cx="3477026" cy="1325237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1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55" y="4471169"/>
            <a:ext cx="659277" cy="5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F3B5F-3C25-2D4B-8B90-C5502DE028CB}"/>
              </a:ext>
            </a:extLst>
          </p:cNvPr>
          <p:cNvSpPr txBox="1"/>
          <p:nvPr userDrawn="1"/>
        </p:nvSpPr>
        <p:spPr>
          <a:xfrm>
            <a:off x="8188036" y="8962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17994837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7273" y="1383507"/>
            <a:ext cx="8659415" cy="31340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51" y="907685"/>
            <a:ext cx="6574221" cy="35072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51" y="527586"/>
            <a:ext cx="6727361" cy="37385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13C52-0751-BC4D-A716-67C521725C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85F729-539D-F848-B304-C18B0623A65C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4" y="4591400"/>
            <a:ext cx="494457" cy="4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885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660" y="1383507"/>
            <a:ext cx="8628224" cy="3177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941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2101" y="1383507"/>
            <a:ext cx="8572723" cy="31840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161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7667625" cy="5143500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6" name="Group 13"/>
          <p:cNvGrpSpPr>
            <a:grpSpLocks noChangeAspect="1"/>
          </p:cNvGrpSpPr>
          <p:nvPr userDrawn="1"/>
        </p:nvGrpSpPr>
        <p:grpSpPr bwMode="auto">
          <a:xfrm>
            <a:off x="395288" y="352425"/>
            <a:ext cx="1401762" cy="496888"/>
            <a:chOff x="-3190875" y="-179387"/>
            <a:chExt cx="15528925" cy="5508625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2147483647 w 26"/>
                <a:gd name="T1" fmla="*/ 0 h 1354"/>
                <a:gd name="T2" fmla="*/ 0 w 26"/>
                <a:gd name="T3" fmla="*/ 2147483647 h 1354"/>
                <a:gd name="T4" fmla="*/ 0 w 26"/>
                <a:gd name="T5" fmla="*/ 2147483647 h 1354"/>
                <a:gd name="T6" fmla="*/ 2147483647 w 26"/>
                <a:gd name="T7" fmla="*/ 2147483647 h 1354"/>
                <a:gd name="T8" fmla="*/ 2147483647 w 26"/>
                <a:gd name="T9" fmla="*/ 2147483647 h 1354"/>
                <a:gd name="T10" fmla="*/ 2147483647 w 26"/>
                <a:gd name="T11" fmla="*/ 2147483647 h 1354"/>
                <a:gd name="T12" fmla="*/ 2147483647 w 26"/>
                <a:gd name="T13" fmla="*/ 0 h 1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2147483647 w 1226"/>
                <a:gd name="T1" fmla="*/ 2147483647 h 950"/>
                <a:gd name="T2" fmla="*/ 2147483647 w 1226"/>
                <a:gd name="T3" fmla="*/ 0 h 950"/>
                <a:gd name="T4" fmla="*/ 2147483647 w 1226"/>
                <a:gd name="T5" fmla="*/ 0 h 950"/>
                <a:gd name="T6" fmla="*/ 2147483647 w 1226"/>
                <a:gd name="T7" fmla="*/ 2147483647 h 950"/>
                <a:gd name="T8" fmla="*/ 2147483647 w 1226"/>
                <a:gd name="T9" fmla="*/ 0 h 950"/>
                <a:gd name="T10" fmla="*/ 0 w 1226"/>
                <a:gd name="T11" fmla="*/ 0 h 950"/>
                <a:gd name="T12" fmla="*/ 2147483647 w 1226"/>
                <a:gd name="T13" fmla="*/ 2147483647 h 950"/>
                <a:gd name="T14" fmla="*/ 2147483647 w 1226"/>
                <a:gd name="T15" fmla="*/ 2147483647 h 950"/>
                <a:gd name="T16" fmla="*/ 2147483647 w 1226"/>
                <a:gd name="T17" fmla="*/ 2147483647 h 950"/>
                <a:gd name="T18" fmla="*/ 2147483647 w 1226"/>
                <a:gd name="T19" fmla="*/ 2147483647 h 950"/>
                <a:gd name="T20" fmla="*/ 2147483647 w 1226"/>
                <a:gd name="T21" fmla="*/ 2147483647 h 950"/>
                <a:gd name="T22" fmla="*/ 2147483647 w 1226"/>
                <a:gd name="T23" fmla="*/ 2147483647 h 950"/>
                <a:gd name="T24" fmla="*/ 2147483647 w 1226"/>
                <a:gd name="T25" fmla="*/ 0 h 950"/>
                <a:gd name="T26" fmla="*/ 2147483647 w 1226"/>
                <a:gd name="T27" fmla="*/ 0 h 950"/>
                <a:gd name="T28" fmla="*/ 2147483647 w 1226"/>
                <a:gd name="T29" fmla="*/ 2147483647 h 950"/>
                <a:gd name="T30" fmla="*/ 2147483647 w 1226"/>
                <a:gd name="T31" fmla="*/ 2147483647 h 9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47483647 w 947"/>
                <a:gd name="T1" fmla="*/ 0 h 950"/>
                <a:gd name="T2" fmla="*/ 0 w 947"/>
                <a:gd name="T3" fmla="*/ 0 h 950"/>
                <a:gd name="T4" fmla="*/ 0 w 947"/>
                <a:gd name="T5" fmla="*/ 2147483647 h 950"/>
                <a:gd name="T6" fmla="*/ 2147483647 w 947"/>
                <a:gd name="T7" fmla="*/ 2147483647 h 950"/>
                <a:gd name="T8" fmla="*/ 2147483647 w 947"/>
                <a:gd name="T9" fmla="*/ 2147483647 h 950"/>
                <a:gd name="T10" fmla="*/ 2147483647 w 947"/>
                <a:gd name="T11" fmla="*/ 2147483647 h 950"/>
                <a:gd name="T12" fmla="*/ 2147483647 w 947"/>
                <a:gd name="T13" fmla="*/ 2147483647 h 950"/>
                <a:gd name="T14" fmla="*/ 2147483647 w 947"/>
                <a:gd name="T15" fmla="*/ 0 h 950"/>
                <a:gd name="T16" fmla="*/ 2147483647 w 947"/>
                <a:gd name="T17" fmla="*/ 0 h 950"/>
                <a:gd name="T18" fmla="*/ 2147483647 w 947"/>
                <a:gd name="T19" fmla="*/ 2147483647 h 950"/>
                <a:gd name="T20" fmla="*/ 2147483647 w 947"/>
                <a:gd name="T21" fmla="*/ 0 h 950"/>
                <a:gd name="T22" fmla="*/ 2147483647 w 947"/>
                <a:gd name="T23" fmla="*/ 0 h 9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2147483647 w 117"/>
                <a:gd name="T1" fmla="*/ 2147483647 h 129"/>
                <a:gd name="T2" fmla="*/ 2147483647 w 117"/>
                <a:gd name="T3" fmla="*/ 2147483647 h 129"/>
                <a:gd name="T4" fmla="*/ 2147483647 w 117"/>
                <a:gd name="T5" fmla="*/ 2147483647 h 129"/>
                <a:gd name="T6" fmla="*/ 2147483647 w 117"/>
                <a:gd name="T7" fmla="*/ 2147483647 h 129"/>
                <a:gd name="T8" fmla="*/ 2147483647 w 117"/>
                <a:gd name="T9" fmla="*/ 2147483647 h 129"/>
                <a:gd name="T10" fmla="*/ 2147483647 w 117"/>
                <a:gd name="T11" fmla="*/ 2147483647 h 129"/>
                <a:gd name="T12" fmla="*/ 2147483647 w 117"/>
                <a:gd name="T13" fmla="*/ 2147483647 h 129"/>
                <a:gd name="T14" fmla="*/ 2147483647 w 117"/>
                <a:gd name="T15" fmla="*/ 2147483647 h 129"/>
                <a:gd name="T16" fmla="*/ 2147483647 w 117"/>
                <a:gd name="T17" fmla="*/ 2147483647 h 129"/>
                <a:gd name="T18" fmla="*/ 2147483647 w 117"/>
                <a:gd name="T19" fmla="*/ 0 h 129"/>
                <a:gd name="T20" fmla="*/ 0 w 117"/>
                <a:gd name="T21" fmla="*/ 2147483647 h 129"/>
                <a:gd name="T22" fmla="*/ 0 w 117"/>
                <a:gd name="T23" fmla="*/ 2147483647 h 129"/>
                <a:gd name="T24" fmla="*/ 2147483647 w 117"/>
                <a:gd name="T25" fmla="*/ 2147483647 h 129"/>
                <a:gd name="T26" fmla="*/ 2147483647 w 117"/>
                <a:gd name="T27" fmla="*/ 2147483647 h 129"/>
                <a:gd name="T28" fmla="*/ 2147483647 w 117"/>
                <a:gd name="T29" fmla="*/ 2147483647 h 129"/>
                <a:gd name="T30" fmla="*/ 2147483647 w 117"/>
                <a:gd name="T31" fmla="*/ 2147483647 h 129"/>
                <a:gd name="T32" fmla="*/ 2147483647 w 117"/>
                <a:gd name="T33" fmla="*/ 2147483647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2147483647 w 130"/>
                <a:gd name="T1" fmla="*/ 0 h 129"/>
                <a:gd name="T2" fmla="*/ 0 w 130"/>
                <a:gd name="T3" fmla="*/ 2147483647 h 129"/>
                <a:gd name="T4" fmla="*/ 0 w 130"/>
                <a:gd name="T5" fmla="*/ 2147483647 h 129"/>
                <a:gd name="T6" fmla="*/ 2147483647 w 130"/>
                <a:gd name="T7" fmla="*/ 2147483647 h 129"/>
                <a:gd name="T8" fmla="*/ 2147483647 w 130"/>
                <a:gd name="T9" fmla="*/ 2147483647 h 129"/>
                <a:gd name="T10" fmla="*/ 2147483647 w 130"/>
                <a:gd name="T11" fmla="*/ 2147483647 h 129"/>
                <a:gd name="T12" fmla="*/ 2147483647 w 130"/>
                <a:gd name="T13" fmla="*/ 0 h 129"/>
                <a:gd name="T14" fmla="*/ 2147483647 w 130"/>
                <a:gd name="T15" fmla="*/ 2147483647 h 129"/>
                <a:gd name="T16" fmla="*/ 2147483647 w 130"/>
                <a:gd name="T17" fmla="*/ 2147483647 h 129"/>
                <a:gd name="T18" fmla="*/ 2147483647 w 130"/>
                <a:gd name="T19" fmla="*/ 2147483647 h 129"/>
                <a:gd name="T20" fmla="*/ 2147483647 w 130"/>
                <a:gd name="T21" fmla="*/ 2147483647 h 129"/>
                <a:gd name="T22" fmla="*/ 2147483647 w 130"/>
                <a:gd name="T23" fmla="*/ 2147483647 h 129"/>
                <a:gd name="T24" fmla="*/ 2147483647 w 130"/>
                <a:gd name="T25" fmla="*/ 2147483647 h 129"/>
                <a:gd name="T26" fmla="*/ 2147483647 w 130"/>
                <a:gd name="T27" fmla="*/ 2147483647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2147483647 w 291"/>
                <a:gd name="T1" fmla="*/ 2147483647 h 297"/>
                <a:gd name="T2" fmla="*/ 2147483647 w 291"/>
                <a:gd name="T3" fmla="*/ 0 h 297"/>
                <a:gd name="T4" fmla="*/ 0 w 291"/>
                <a:gd name="T5" fmla="*/ 0 h 297"/>
                <a:gd name="T6" fmla="*/ 2147483647 w 291"/>
                <a:gd name="T7" fmla="*/ 2147483647 h 297"/>
                <a:gd name="T8" fmla="*/ 2147483647 w 291"/>
                <a:gd name="T9" fmla="*/ 2147483647 h 297"/>
                <a:gd name="T10" fmla="*/ 2147483647 w 291"/>
                <a:gd name="T11" fmla="*/ 0 h 297"/>
                <a:gd name="T12" fmla="*/ 2147483647 w 291"/>
                <a:gd name="T13" fmla="*/ 0 h 297"/>
                <a:gd name="T14" fmla="*/ 2147483647 w 291"/>
                <a:gd name="T15" fmla="*/ 2147483647 h 297"/>
                <a:gd name="T16" fmla="*/ 2147483647 w 291"/>
                <a:gd name="T17" fmla="*/ 2147483647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2147483647 w 220"/>
                <a:gd name="T1" fmla="*/ 2147483647 h 295"/>
                <a:gd name="T2" fmla="*/ 2147483647 w 220"/>
                <a:gd name="T3" fmla="*/ 2147483647 h 295"/>
                <a:gd name="T4" fmla="*/ 2147483647 w 220"/>
                <a:gd name="T5" fmla="*/ 2147483647 h 295"/>
                <a:gd name="T6" fmla="*/ 2147483647 w 220"/>
                <a:gd name="T7" fmla="*/ 2147483647 h 295"/>
                <a:gd name="T8" fmla="*/ 2147483647 w 220"/>
                <a:gd name="T9" fmla="*/ 2147483647 h 295"/>
                <a:gd name="T10" fmla="*/ 2147483647 w 220"/>
                <a:gd name="T11" fmla="*/ 2147483647 h 295"/>
                <a:gd name="T12" fmla="*/ 2147483647 w 220"/>
                <a:gd name="T13" fmla="*/ 0 h 295"/>
                <a:gd name="T14" fmla="*/ 0 w 220"/>
                <a:gd name="T15" fmla="*/ 0 h 295"/>
                <a:gd name="T16" fmla="*/ 0 w 220"/>
                <a:gd name="T17" fmla="*/ 2147483647 h 295"/>
                <a:gd name="T18" fmla="*/ 2147483647 w 220"/>
                <a:gd name="T19" fmla="*/ 2147483647 h 295"/>
                <a:gd name="T20" fmla="*/ 2147483647 w 220"/>
                <a:gd name="T21" fmla="*/ 2147483647 h 295"/>
                <a:gd name="T22" fmla="*/ 2147483647 w 220"/>
                <a:gd name="T23" fmla="*/ 2147483647 h 295"/>
                <a:gd name="T24" fmla="*/ 2147483647 w 220"/>
                <a:gd name="T25" fmla="*/ 2147483647 h 295"/>
                <a:gd name="T26" fmla="*/ 2147483647 w 220"/>
                <a:gd name="T27" fmla="*/ 2147483647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2147483647 w 105"/>
                <a:gd name="T1" fmla="*/ 2147483647 h 125"/>
                <a:gd name="T2" fmla="*/ 2147483647 w 105"/>
                <a:gd name="T3" fmla="*/ 2147483647 h 125"/>
                <a:gd name="T4" fmla="*/ 2147483647 w 105"/>
                <a:gd name="T5" fmla="*/ 2147483647 h 125"/>
                <a:gd name="T6" fmla="*/ 2147483647 w 105"/>
                <a:gd name="T7" fmla="*/ 0 h 125"/>
                <a:gd name="T8" fmla="*/ 0 w 105"/>
                <a:gd name="T9" fmla="*/ 0 h 125"/>
                <a:gd name="T10" fmla="*/ 0 w 105"/>
                <a:gd name="T11" fmla="*/ 2147483647 h 125"/>
                <a:gd name="T12" fmla="*/ 2147483647 w 105"/>
                <a:gd name="T13" fmla="*/ 2147483647 h 125"/>
                <a:gd name="T14" fmla="*/ 2147483647 w 105"/>
                <a:gd name="T15" fmla="*/ 2147483647 h 125"/>
                <a:gd name="T16" fmla="*/ 2147483647 w 105"/>
                <a:gd name="T17" fmla="*/ 2147483647 h 125"/>
                <a:gd name="T18" fmla="*/ 2147483647 w 105"/>
                <a:gd name="T19" fmla="*/ 2147483647 h 125"/>
                <a:gd name="T20" fmla="*/ 2147483647 w 105"/>
                <a:gd name="T21" fmla="*/ 2147483647 h 125"/>
                <a:gd name="T22" fmla="*/ 2147483647 w 105"/>
                <a:gd name="T23" fmla="*/ 2147483647 h 125"/>
                <a:gd name="T24" fmla="*/ 2147483647 w 105"/>
                <a:gd name="T25" fmla="*/ 2147483647 h 125"/>
                <a:gd name="T26" fmla="*/ 2147483647 w 105"/>
                <a:gd name="T27" fmla="*/ 2147483647 h 125"/>
                <a:gd name="T28" fmla="*/ 2147483647 w 105"/>
                <a:gd name="T29" fmla="*/ 2147483647 h 125"/>
                <a:gd name="T30" fmla="*/ 2147483647 w 105"/>
                <a:gd name="T31" fmla="*/ 2147483647 h 125"/>
                <a:gd name="T32" fmla="*/ 2147483647 w 105"/>
                <a:gd name="T33" fmla="*/ 2147483647 h 125"/>
                <a:gd name="T34" fmla="*/ 2147483647 w 105"/>
                <a:gd name="T35" fmla="*/ 2147483647 h 125"/>
                <a:gd name="T36" fmla="*/ 2147483647 w 105"/>
                <a:gd name="T37" fmla="*/ 2147483647 h 125"/>
                <a:gd name="T38" fmla="*/ 2147483647 w 105"/>
                <a:gd name="T39" fmla="*/ 2147483647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147483647 w 255"/>
                <a:gd name="T1" fmla="*/ 2147483647 h 295"/>
                <a:gd name="T2" fmla="*/ 2147483647 w 255"/>
                <a:gd name="T3" fmla="*/ 0 h 295"/>
                <a:gd name="T4" fmla="*/ 0 w 255"/>
                <a:gd name="T5" fmla="*/ 0 h 295"/>
                <a:gd name="T6" fmla="*/ 0 w 255"/>
                <a:gd name="T7" fmla="*/ 2147483647 h 295"/>
                <a:gd name="T8" fmla="*/ 2147483647 w 255"/>
                <a:gd name="T9" fmla="*/ 2147483647 h 295"/>
                <a:gd name="T10" fmla="*/ 2147483647 w 255"/>
                <a:gd name="T11" fmla="*/ 2147483647 h 295"/>
                <a:gd name="T12" fmla="*/ 2147483647 w 255"/>
                <a:gd name="T13" fmla="*/ 2147483647 h 295"/>
                <a:gd name="T14" fmla="*/ 2147483647 w 255"/>
                <a:gd name="T15" fmla="*/ 2147483647 h 295"/>
                <a:gd name="T16" fmla="*/ 2147483647 w 255"/>
                <a:gd name="T17" fmla="*/ 0 h 295"/>
                <a:gd name="T18" fmla="*/ 2147483647 w 255"/>
                <a:gd name="T19" fmla="*/ 0 h 295"/>
                <a:gd name="T20" fmla="*/ 2147483647 w 255"/>
                <a:gd name="T21" fmla="*/ 2147483647 h 295"/>
                <a:gd name="T22" fmla="*/ 2147483647 w 255"/>
                <a:gd name="T23" fmla="*/ 2147483647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2147483647 w 288"/>
                <a:gd name="T1" fmla="*/ 2147483647 h 295"/>
                <a:gd name="T2" fmla="*/ 2147483647 w 288"/>
                <a:gd name="T3" fmla="*/ 0 h 295"/>
                <a:gd name="T4" fmla="*/ 0 w 288"/>
                <a:gd name="T5" fmla="*/ 0 h 295"/>
                <a:gd name="T6" fmla="*/ 0 w 288"/>
                <a:gd name="T7" fmla="*/ 2147483647 h 295"/>
                <a:gd name="T8" fmla="*/ 2147483647 w 288"/>
                <a:gd name="T9" fmla="*/ 2147483647 h 295"/>
                <a:gd name="T10" fmla="*/ 2147483647 w 288"/>
                <a:gd name="T11" fmla="*/ 2147483647 h 295"/>
                <a:gd name="T12" fmla="*/ 2147483647 w 288"/>
                <a:gd name="T13" fmla="*/ 2147483647 h 295"/>
                <a:gd name="T14" fmla="*/ 2147483647 w 288"/>
                <a:gd name="T15" fmla="*/ 2147483647 h 295"/>
                <a:gd name="T16" fmla="*/ 2147483647 w 288"/>
                <a:gd name="T17" fmla="*/ 2147483647 h 295"/>
                <a:gd name="T18" fmla="*/ 2147483647 w 288"/>
                <a:gd name="T19" fmla="*/ 2147483647 h 295"/>
                <a:gd name="T20" fmla="*/ 2147483647 w 288"/>
                <a:gd name="T21" fmla="*/ 2147483647 h 295"/>
                <a:gd name="T22" fmla="*/ 2147483647 w 288"/>
                <a:gd name="T23" fmla="*/ 0 h 295"/>
                <a:gd name="T24" fmla="*/ 2147483647 w 288"/>
                <a:gd name="T25" fmla="*/ 0 h 295"/>
                <a:gd name="T26" fmla="*/ 2147483647 w 288"/>
                <a:gd name="T27" fmla="*/ 2147483647 h 295"/>
                <a:gd name="T28" fmla="*/ 2147483647 w 288"/>
                <a:gd name="T29" fmla="*/ 2147483647 h 2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2147483647 w 219"/>
                <a:gd name="T1" fmla="*/ 2147483647 h 295"/>
                <a:gd name="T2" fmla="*/ 2147483647 w 219"/>
                <a:gd name="T3" fmla="*/ 2147483647 h 295"/>
                <a:gd name="T4" fmla="*/ 2147483647 w 219"/>
                <a:gd name="T5" fmla="*/ 2147483647 h 295"/>
                <a:gd name="T6" fmla="*/ 2147483647 w 219"/>
                <a:gd name="T7" fmla="*/ 2147483647 h 295"/>
                <a:gd name="T8" fmla="*/ 2147483647 w 219"/>
                <a:gd name="T9" fmla="*/ 2147483647 h 295"/>
                <a:gd name="T10" fmla="*/ 2147483647 w 219"/>
                <a:gd name="T11" fmla="*/ 2147483647 h 295"/>
                <a:gd name="T12" fmla="*/ 2147483647 w 219"/>
                <a:gd name="T13" fmla="*/ 0 h 295"/>
                <a:gd name="T14" fmla="*/ 0 w 219"/>
                <a:gd name="T15" fmla="*/ 0 h 295"/>
                <a:gd name="T16" fmla="*/ 0 w 219"/>
                <a:gd name="T17" fmla="*/ 2147483647 h 295"/>
                <a:gd name="T18" fmla="*/ 2147483647 w 219"/>
                <a:gd name="T19" fmla="*/ 2147483647 h 295"/>
                <a:gd name="T20" fmla="*/ 2147483647 w 219"/>
                <a:gd name="T21" fmla="*/ 2147483647 h 295"/>
                <a:gd name="T22" fmla="*/ 2147483647 w 219"/>
                <a:gd name="T23" fmla="*/ 2147483647 h 295"/>
                <a:gd name="T24" fmla="*/ 2147483647 w 219"/>
                <a:gd name="T25" fmla="*/ 2147483647 h 295"/>
                <a:gd name="T26" fmla="*/ 2147483647 w 219"/>
                <a:gd name="T27" fmla="*/ 2147483647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147483647 w 255"/>
                <a:gd name="T1" fmla="*/ 2147483647 h 295"/>
                <a:gd name="T2" fmla="*/ 2147483647 w 255"/>
                <a:gd name="T3" fmla="*/ 0 h 295"/>
                <a:gd name="T4" fmla="*/ 0 w 255"/>
                <a:gd name="T5" fmla="*/ 0 h 295"/>
                <a:gd name="T6" fmla="*/ 0 w 255"/>
                <a:gd name="T7" fmla="*/ 2147483647 h 295"/>
                <a:gd name="T8" fmla="*/ 2147483647 w 255"/>
                <a:gd name="T9" fmla="*/ 2147483647 h 295"/>
                <a:gd name="T10" fmla="*/ 2147483647 w 255"/>
                <a:gd name="T11" fmla="*/ 2147483647 h 295"/>
                <a:gd name="T12" fmla="*/ 2147483647 w 255"/>
                <a:gd name="T13" fmla="*/ 2147483647 h 295"/>
                <a:gd name="T14" fmla="*/ 2147483647 w 255"/>
                <a:gd name="T15" fmla="*/ 2147483647 h 295"/>
                <a:gd name="T16" fmla="*/ 2147483647 w 255"/>
                <a:gd name="T17" fmla="*/ 0 h 295"/>
                <a:gd name="T18" fmla="*/ 2147483647 w 255"/>
                <a:gd name="T19" fmla="*/ 0 h 295"/>
                <a:gd name="T20" fmla="*/ 2147483647 w 255"/>
                <a:gd name="T21" fmla="*/ 2147483647 h 295"/>
                <a:gd name="T22" fmla="*/ 2147483647 w 255"/>
                <a:gd name="T23" fmla="*/ 2147483647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2147483647 h 295"/>
                <a:gd name="T2" fmla="*/ 2147483647 w 239"/>
                <a:gd name="T3" fmla="*/ 2147483647 h 295"/>
                <a:gd name="T4" fmla="*/ 2147483647 w 239"/>
                <a:gd name="T5" fmla="*/ 2147483647 h 295"/>
                <a:gd name="T6" fmla="*/ 2147483647 w 239"/>
                <a:gd name="T7" fmla="*/ 2147483647 h 295"/>
                <a:gd name="T8" fmla="*/ 2147483647 w 239"/>
                <a:gd name="T9" fmla="*/ 2147483647 h 295"/>
                <a:gd name="T10" fmla="*/ 2147483647 w 239"/>
                <a:gd name="T11" fmla="*/ 2147483647 h 295"/>
                <a:gd name="T12" fmla="*/ 2147483647 w 239"/>
                <a:gd name="T13" fmla="*/ 0 h 295"/>
                <a:gd name="T14" fmla="*/ 0 w 239"/>
                <a:gd name="T15" fmla="*/ 0 h 295"/>
                <a:gd name="T16" fmla="*/ 0 w 239"/>
                <a:gd name="T17" fmla="*/ 2147483647 h 295"/>
                <a:gd name="T18" fmla="*/ 0 w 239"/>
                <a:gd name="T19" fmla="*/ 2147483647 h 2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2147483647 w 323"/>
                <a:gd name="T1" fmla="*/ 2147483647 h 419"/>
                <a:gd name="T2" fmla="*/ 2147483647 w 323"/>
                <a:gd name="T3" fmla="*/ 2147483647 h 419"/>
                <a:gd name="T4" fmla="*/ 2147483647 w 323"/>
                <a:gd name="T5" fmla="*/ 2147483647 h 419"/>
                <a:gd name="T6" fmla="*/ 2147483647 w 323"/>
                <a:gd name="T7" fmla="*/ 2147483647 h 419"/>
                <a:gd name="T8" fmla="*/ 2147483647 w 323"/>
                <a:gd name="T9" fmla="*/ 2147483647 h 419"/>
                <a:gd name="T10" fmla="*/ 2147483647 w 323"/>
                <a:gd name="T11" fmla="*/ 2147483647 h 419"/>
                <a:gd name="T12" fmla="*/ 2147483647 w 323"/>
                <a:gd name="T13" fmla="*/ 0 h 419"/>
                <a:gd name="T14" fmla="*/ 2147483647 w 323"/>
                <a:gd name="T15" fmla="*/ 2147483647 h 419"/>
                <a:gd name="T16" fmla="*/ 2147483647 w 323"/>
                <a:gd name="T17" fmla="*/ 2147483647 h 419"/>
                <a:gd name="T18" fmla="*/ 2147483647 w 323"/>
                <a:gd name="T19" fmla="*/ 2147483647 h 419"/>
                <a:gd name="T20" fmla="*/ 2147483647 w 323"/>
                <a:gd name="T21" fmla="*/ 2147483647 h 419"/>
                <a:gd name="T22" fmla="*/ 2147483647 w 323"/>
                <a:gd name="T23" fmla="*/ 2147483647 h 419"/>
                <a:gd name="T24" fmla="*/ 2147483647 w 323"/>
                <a:gd name="T25" fmla="*/ 2147483647 h 419"/>
                <a:gd name="T26" fmla="*/ 2147483647 w 323"/>
                <a:gd name="T27" fmla="*/ 2147483647 h 419"/>
                <a:gd name="T28" fmla="*/ 0 w 323"/>
                <a:gd name="T29" fmla="*/ 2147483647 h 419"/>
                <a:gd name="T30" fmla="*/ 2147483647 w 323"/>
                <a:gd name="T31" fmla="*/ 2147483647 h 419"/>
                <a:gd name="T32" fmla="*/ 2147483647 w 323"/>
                <a:gd name="T33" fmla="*/ 2147483647 h 419"/>
                <a:gd name="T34" fmla="*/ 2147483647 w 323"/>
                <a:gd name="T35" fmla="*/ 2147483647 h 419"/>
                <a:gd name="T36" fmla="*/ 2147483647 w 323"/>
                <a:gd name="T37" fmla="*/ 2147483647 h 4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147483647 w 257"/>
                <a:gd name="T1" fmla="*/ 2147483647 h 624"/>
                <a:gd name="T2" fmla="*/ 2147483647 w 257"/>
                <a:gd name="T3" fmla="*/ 2147483647 h 624"/>
                <a:gd name="T4" fmla="*/ 2147483647 w 257"/>
                <a:gd name="T5" fmla="*/ 2147483647 h 624"/>
                <a:gd name="T6" fmla="*/ 2147483647 w 257"/>
                <a:gd name="T7" fmla="*/ 2147483647 h 624"/>
                <a:gd name="T8" fmla="*/ 2147483647 w 257"/>
                <a:gd name="T9" fmla="*/ 2147483647 h 624"/>
                <a:gd name="T10" fmla="*/ 2147483647 w 257"/>
                <a:gd name="T11" fmla="*/ 2147483647 h 624"/>
                <a:gd name="T12" fmla="*/ 2147483647 w 257"/>
                <a:gd name="T13" fmla="*/ 2147483647 h 624"/>
                <a:gd name="T14" fmla="*/ 2147483647 w 257"/>
                <a:gd name="T15" fmla="*/ 2147483647 h 624"/>
                <a:gd name="T16" fmla="*/ 2147483647 w 257"/>
                <a:gd name="T17" fmla="*/ 2147483647 h 624"/>
                <a:gd name="T18" fmla="*/ 2147483647 w 257"/>
                <a:gd name="T19" fmla="*/ 2147483647 h 624"/>
                <a:gd name="T20" fmla="*/ 2147483647 w 257"/>
                <a:gd name="T21" fmla="*/ 0 h 624"/>
                <a:gd name="T22" fmla="*/ 2147483647 w 257"/>
                <a:gd name="T23" fmla="*/ 2147483647 h 624"/>
                <a:gd name="T24" fmla="*/ 2147483647 w 257"/>
                <a:gd name="T25" fmla="*/ 2147483647 h 624"/>
                <a:gd name="T26" fmla="*/ 0 w 257"/>
                <a:gd name="T27" fmla="*/ 2147483647 h 624"/>
                <a:gd name="T28" fmla="*/ 2147483647 w 257"/>
                <a:gd name="T29" fmla="*/ 2147483647 h 624"/>
                <a:gd name="T30" fmla="*/ 2147483647 w 257"/>
                <a:gd name="T31" fmla="*/ 2147483647 h 6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2147483647 w 266"/>
                <a:gd name="T1" fmla="*/ 2147483647 h 525"/>
                <a:gd name="T2" fmla="*/ 2147483647 w 266"/>
                <a:gd name="T3" fmla="*/ 2147483647 h 525"/>
                <a:gd name="T4" fmla="*/ 2147483647 w 266"/>
                <a:gd name="T5" fmla="*/ 2147483647 h 525"/>
                <a:gd name="T6" fmla="*/ 2147483647 w 266"/>
                <a:gd name="T7" fmla="*/ 2147483647 h 525"/>
                <a:gd name="T8" fmla="*/ 2147483647 w 266"/>
                <a:gd name="T9" fmla="*/ 2147483647 h 525"/>
                <a:gd name="T10" fmla="*/ 2147483647 w 266"/>
                <a:gd name="T11" fmla="*/ 2147483647 h 525"/>
                <a:gd name="T12" fmla="*/ 2147483647 w 266"/>
                <a:gd name="T13" fmla="*/ 2147483647 h 525"/>
                <a:gd name="T14" fmla="*/ 2147483647 w 266"/>
                <a:gd name="T15" fmla="*/ 0 h 525"/>
                <a:gd name="T16" fmla="*/ 2147483647 w 266"/>
                <a:gd name="T17" fmla="*/ 2147483647 h 525"/>
                <a:gd name="T18" fmla="*/ 2147483647 w 266"/>
                <a:gd name="T19" fmla="*/ 2147483647 h 525"/>
                <a:gd name="T20" fmla="*/ 2147483647 w 266"/>
                <a:gd name="T21" fmla="*/ 2147483647 h 525"/>
                <a:gd name="T22" fmla="*/ 2147483647 w 266"/>
                <a:gd name="T23" fmla="*/ 2147483647 h 525"/>
                <a:gd name="T24" fmla="*/ 2147483647 w 266"/>
                <a:gd name="T25" fmla="*/ 2147483647 h 525"/>
                <a:gd name="T26" fmla="*/ 0 w 266"/>
                <a:gd name="T27" fmla="*/ 2147483647 h 525"/>
                <a:gd name="T28" fmla="*/ 2147483647 w 266"/>
                <a:gd name="T29" fmla="*/ 2147483647 h 525"/>
                <a:gd name="T30" fmla="*/ 2147483647 w 266"/>
                <a:gd name="T31" fmla="*/ 2147483647 h 5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147483647 w 240"/>
                <a:gd name="T1" fmla="*/ 2147483647 h 525"/>
                <a:gd name="T2" fmla="*/ 2147483647 w 240"/>
                <a:gd name="T3" fmla="*/ 2147483647 h 525"/>
                <a:gd name="T4" fmla="*/ 2147483647 w 240"/>
                <a:gd name="T5" fmla="*/ 2147483647 h 525"/>
                <a:gd name="T6" fmla="*/ 2147483647 w 240"/>
                <a:gd name="T7" fmla="*/ 2147483647 h 525"/>
                <a:gd name="T8" fmla="*/ 2147483647 w 240"/>
                <a:gd name="T9" fmla="*/ 0 h 525"/>
                <a:gd name="T10" fmla="*/ 2147483647 w 240"/>
                <a:gd name="T11" fmla="*/ 2147483647 h 525"/>
                <a:gd name="T12" fmla="*/ 2147483647 w 240"/>
                <a:gd name="T13" fmla="*/ 2147483647 h 525"/>
                <a:gd name="T14" fmla="*/ 2147483647 w 240"/>
                <a:gd name="T15" fmla="*/ 2147483647 h 525"/>
                <a:gd name="T16" fmla="*/ 0 w 240"/>
                <a:gd name="T17" fmla="*/ 2147483647 h 525"/>
                <a:gd name="T18" fmla="*/ 2147483647 w 240"/>
                <a:gd name="T19" fmla="*/ 2147483647 h 525"/>
                <a:gd name="T20" fmla="*/ 2147483647 w 240"/>
                <a:gd name="T21" fmla="*/ 2147483647 h 525"/>
                <a:gd name="T22" fmla="*/ 2147483647 w 240"/>
                <a:gd name="T23" fmla="*/ 2147483647 h 525"/>
                <a:gd name="T24" fmla="*/ 2147483647 w 240"/>
                <a:gd name="T25" fmla="*/ 2147483647 h 525"/>
                <a:gd name="T26" fmla="*/ 2147483647 w 240"/>
                <a:gd name="T27" fmla="*/ 2147483647 h 525"/>
                <a:gd name="T28" fmla="*/ 2147483647 w 240"/>
                <a:gd name="T29" fmla="*/ 2147483647 h 525"/>
                <a:gd name="T30" fmla="*/ 2147483647 w 240"/>
                <a:gd name="T31" fmla="*/ 2147483647 h 525"/>
                <a:gd name="T32" fmla="*/ 2147483647 w 240"/>
                <a:gd name="T33" fmla="*/ 2147483647 h 525"/>
                <a:gd name="T34" fmla="*/ 2147483647 w 240"/>
                <a:gd name="T35" fmla="*/ 2147483647 h 5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2147483647 w 262"/>
                <a:gd name="T1" fmla="*/ 2147483647 h 449"/>
                <a:gd name="T2" fmla="*/ 2147483647 w 262"/>
                <a:gd name="T3" fmla="*/ 2147483647 h 449"/>
                <a:gd name="T4" fmla="*/ 2147483647 w 262"/>
                <a:gd name="T5" fmla="*/ 2147483647 h 449"/>
                <a:gd name="T6" fmla="*/ 2147483647 w 262"/>
                <a:gd name="T7" fmla="*/ 2147483647 h 449"/>
                <a:gd name="T8" fmla="*/ 2147483647 w 262"/>
                <a:gd name="T9" fmla="*/ 0 h 449"/>
                <a:gd name="T10" fmla="*/ 2147483647 w 262"/>
                <a:gd name="T11" fmla="*/ 2147483647 h 449"/>
                <a:gd name="T12" fmla="*/ 2147483647 w 262"/>
                <a:gd name="T13" fmla="*/ 2147483647 h 449"/>
                <a:gd name="T14" fmla="*/ 2147483647 w 262"/>
                <a:gd name="T15" fmla="*/ 2147483647 h 449"/>
                <a:gd name="T16" fmla="*/ 2147483647 w 262"/>
                <a:gd name="T17" fmla="*/ 2147483647 h 449"/>
                <a:gd name="T18" fmla="*/ 0 w 262"/>
                <a:gd name="T19" fmla="*/ 2147483647 h 449"/>
                <a:gd name="T20" fmla="*/ 2147483647 w 262"/>
                <a:gd name="T21" fmla="*/ 2147483647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2147483647 w 254"/>
                <a:gd name="T1" fmla="*/ 2147483647 h 624"/>
                <a:gd name="T2" fmla="*/ 2147483647 w 254"/>
                <a:gd name="T3" fmla="*/ 2147483647 h 624"/>
                <a:gd name="T4" fmla="*/ 2147483647 w 254"/>
                <a:gd name="T5" fmla="*/ 2147483647 h 624"/>
                <a:gd name="T6" fmla="*/ 2147483647 w 254"/>
                <a:gd name="T7" fmla="*/ 2147483647 h 624"/>
                <a:gd name="T8" fmla="*/ 2147483647 w 254"/>
                <a:gd name="T9" fmla="*/ 2147483647 h 624"/>
                <a:gd name="T10" fmla="*/ 0 w 254"/>
                <a:gd name="T11" fmla="*/ 2147483647 h 624"/>
                <a:gd name="T12" fmla="*/ 2147483647 w 254"/>
                <a:gd name="T13" fmla="*/ 2147483647 h 624"/>
                <a:gd name="T14" fmla="*/ 2147483647 w 254"/>
                <a:gd name="T15" fmla="*/ 2147483647 h 624"/>
                <a:gd name="T16" fmla="*/ 2147483647 w 254"/>
                <a:gd name="T17" fmla="*/ 2147483647 h 624"/>
                <a:gd name="T18" fmla="*/ 2147483647 w 254"/>
                <a:gd name="T19" fmla="*/ 2147483647 h 624"/>
                <a:gd name="T20" fmla="*/ 2147483647 w 254"/>
                <a:gd name="T21" fmla="*/ 0 h 624"/>
                <a:gd name="T22" fmla="*/ 2147483647 w 254"/>
                <a:gd name="T23" fmla="*/ 2147483647 h 624"/>
                <a:gd name="T24" fmla="*/ 2147483647 w 254"/>
                <a:gd name="T25" fmla="*/ 2147483647 h 624"/>
                <a:gd name="T26" fmla="*/ 2147483647 w 254"/>
                <a:gd name="T27" fmla="*/ 2147483647 h 624"/>
                <a:gd name="T28" fmla="*/ 2147483647 w 254"/>
                <a:gd name="T29" fmla="*/ 2147483647 h 624"/>
                <a:gd name="T30" fmla="*/ 2147483647 w 254"/>
                <a:gd name="T31" fmla="*/ 2147483647 h 624"/>
                <a:gd name="T32" fmla="*/ 2147483647 w 254"/>
                <a:gd name="T33" fmla="*/ 2147483647 h 624"/>
                <a:gd name="T34" fmla="*/ 2147483647 w 254"/>
                <a:gd name="T35" fmla="*/ 2147483647 h 624"/>
                <a:gd name="T36" fmla="*/ 2147483647 w 254"/>
                <a:gd name="T37" fmla="*/ 2147483647 h 6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2147483647 w 155"/>
                <a:gd name="T1" fmla="*/ 2147483647 h 197"/>
                <a:gd name="T2" fmla="*/ 2147483647 w 155"/>
                <a:gd name="T3" fmla="*/ 2147483647 h 197"/>
                <a:gd name="T4" fmla="*/ 2147483647 w 155"/>
                <a:gd name="T5" fmla="*/ 2147483647 h 197"/>
                <a:gd name="T6" fmla="*/ 2147483647 w 155"/>
                <a:gd name="T7" fmla="*/ 0 h 197"/>
                <a:gd name="T8" fmla="*/ 2147483647 w 155"/>
                <a:gd name="T9" fmla="*/ 0 h 197"/>
                <a:gd name="T10" fmla="*/ 2147483647 w 155"/>
                <a:gd name="T11" fmla="*/ 0 h 197"/>
                <a:gd name="T12" fmla="*/ 2147483647 w 155"/>
                <a:gd name="T13" fmla="*/ 0 h 197"/>
                <a:gd name="T14" fmla="*/ 2147483647 w 155"/>
                <a:gd name="T15" fmla="*/ 2147483647 h 197"/>
                <a:gd name="T16" fmla="*/ 2147483647 w 155"/>
                <a:gd name="T17" fmla="*/ 2147483647 h 197"/>
                <a:gd name="T18" fmla="*/ 2147483647 w 155"/>
                <a:gd name="T19" fmla="*/ 2147483647 h 197"/>
                <a:gd name="T20" fmla="*/ 2147483647 w 155"/>
                <a:gd name="T21" fmla="*/ 2147483647 h 197"/>
                <a:gd name="T22" fmla="*/ 0 w 155"/>
                <a:gd name="T23" fmla="*/ 2147483647 h 197"/>
                <a:gd name="T24" fmla="*/ 2147483647 w 155"/>
                <a:gd name="T25" fmla="*/ 2147483647 h 197"/>
                <a:gd name="T26" fmla="*/ 2147483647 w 155"/>
                <a:gd name="T27" fmla="*/ 2147483647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2147483647 w 155"/>
                <a:gd name="T1" fmla="*/ 2147483647 h 197"/>
                <a:gd name="T2" fmla="*/ 2147483647 w 155"/>
                <a:gd name="T3" fmla="*/ 2147483647 h 197"/>
                <a:gd name="T4" fmla="*/ 2147483647 w 155"/>
                <a:gd name="T5" fmla="*/ 2147483647 h 197"/>
                <a:gd name="T6" fmla="*/ 2147483647 w 155"/>
                <a:gd name="T7" fmla="*/ 2147483647 h 197"/>
                <a:gd name="T8" fmla="*/ 2147483647 w 155"/>
                <a:gd name="T9" fmla="*/ 2147483647 h 197"/>
                <a:gd name="T10" fmla="*/ 2147483647 w 155"/>
                <a:gd name="T11" fmla="*/ 0 h 197"/>
                <a:gd name="T12" fmla="*/ 2147483647 w 155"/>
                <a:gd name="T13" fmla="*/ 0 h 197"/>
                <a:gd name="T14" fmla="*/ 2147483647 w 155"/>
                <a:gd name="T15" fmla="*/ 0 h 197"/>
                <a:gd name="T16" fmla="*/ 2147483647 w 155"/>
                <a:gd name="T17" fmla="*/ 0 h 197"/>
                <a:gd name="T18" fmla="*/ 2147483647 w 155"/>
                <a:gd name="T19" fmla="*/ 2147483647 h 197"/>
                <a:gd name="T20" fmla="*/ 2147483647 w 155"/>
                <a:gd name="T21" fmla="*/ 2147483647 h 197"/>
                <a:gd name="T22" fmla="*/ 0 w 155"/>
                <a:gd name="T23" fmla="*/ 2147483647 h 197"/>
                <a:gd name="T24" fmla="*/ 2147483647 w 155"/>
                <a:gd name="T25" fmla="*/ 2147483647 h 197"/>
                <a:gd name="T26" fmla="*/ 2147483647 w 155"/>
                <a:gd name="T27" fmla="*/ 2147483647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2147483647 w 169"/>
                <a:gd name="T1" fmla="*/ 2147483647 h 175"/>
                <a:gd name="T2" fmla="*/ 2147483647 w 169"/>
                <a:gd name="T3" fmla="*/ 2147483647 h 175"/>
                <a:gd name="T4" fmla="*/ 2147483647 w 169"/>
                <a:gd name="T5" fmla="*/ 0 h 175"/>
                <a:gd name="T6" fmla="*/ 2147483647 w 169"/>
                <a:gd name="T7" fmla="*/ 0 h 175"/>
                <a:gd name="T8" fmla="*/ 2147483647 w 169"/>
                <a:gd name="T9" fmla="*/ 0 h 175"/>
                <a:gd name="T10" fmla="*/ 2147483647 w 169"/>
                <a:gd name="T11" fmla="*/ 2147483647 h 175"/>
                <a:gd name="T12" fmla="*/ 0 w 169"/>
                <a:gd name="T13" fmla="*/ 2147483647 h 175"/>
                <a:gd name="T14" fmla="*/ 2147483647 w 169"/>
                <a:gd name="T15" fmla="*/ 2147483647 h 175"/>
                <a:gd name="T16" fmla="*/ 2147483647 w 169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2147483647 w 169"/>
                <a:gd name="T1" fmla="*/ 2147483647 h 175"/>
                <a:gd name="T2" fmla="*/ 2147483647 w 169"/>
                <a:gd name="T3" fmla="*/ 2147483647 h 175"/>
                <a:gd name="T4" fmla="*/ 2147483647 w 169"/>
                <a:gd name="T5" fmla="*/ 0 h 175"/>
                <a:gd name="T6" fmla="*/ 2147483647 w 169"/>
                <a:gd name="T7" fmla="*/ 0 h 175"/>
                <a:gd name="T8" fmla="*/ 2147483647 w 169"/>
                <a:gd name="T9" fmla="*/ 0 h 175"/>
                <a:gd name="T10" fmla="*/ 2147483647 w 169"/>
                <a:gd name="T11" fmla="*/ 2147483647 h 175"/>
                <a:gd name="T12" fmla="*/ 0 w 169"/>
                <a:gd name="T13" fmla="*/ 2147483647 h 175"/>
                <a:gd name="T14" fmla="*/ 2147483647 w 169"/>
                <a:gd name="T15" fmla="*/ 2147483647 h 175"/>
                <a:gd name="T16" fmla="*/ 2147483647 w 169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2147483647 w 396"/>
                <a:gd name="T1" fmla="*/ 2147483647 h 279"/>
                <a:gd name="T2" fmla="*/ 2147483647 w 396"/>
                <a:gd name="T3" fmla="*/ 2147483647 h 279"/>
                <a:gd name="T4" fmla="*/ 2147483647 w 396"/>
                <a:gd name="T5" fmla="*/ 2147483647 h 279"/>
                <a:gd name="T6" fmla="*/ 2147483647 w 396"/>
                <a:gd name="T7" fmla="*/ 2147483647 h 279"/>
                <a:gd name="T8" fmla="*/ 2147483647 w 396"/>
                <a:gd name="T9" fmla="*/ 2147483647 h 279"/>
                <a:gd name="T10" fmla="*/ 2147483647 w 396"/>
                <a:gd name="T11" fmla="*/ 2147483647 h 279"/>
                <a:gd name="T12" fmla="*/ 2147483647 w 396"/>
                <a:gd name="T13" fmla="*/ 2147483647 h 279"/>
                <a:gd name="T14" fmla="*/ 2147483647 w 396"/>
                <a:gd name="T15" fmla="*/ 0 h 279"/>
                <a:gd name="T16" fmla="*/ 2147483647 w 396"/>
                <a:gd name="T17" fmla="*/ 2147483647 h 279"/>
                <a:gd name="T18" fmla="*/ 0 w 396"/>
                <a:gd name="T19" fmla="*/ 2147483647 h 279"/>
                <a:gd name="T20" fmla="*/ 2147483647 w 396"/>
                <a:gd name="T21" fmla="*/ 2147483647 h 279"/>
                <a:gd name="T22" fmla="*/ 2147483647 w 396"/>
                <a:gd name="T23" fmla="*/ 2147483647 h 279"/>
                <a:gd name="T24" fmla="*/ 2147483647 w 396"/>
                <a:gd name="T25" fmla="*/ 2147483647 h 279"/>
                <a:gd name="T26" fmla="*/ 2147483647 w 396"/>
                <a:gd name="T27" fmla="*/ 2147483647 h 2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2147483647 w 396"/>
                <a:gd name="T1" fmla="*/ 2147483647 h 279"/>
                <a:gd name="T2" fmla="*/ 2147483647 w 396"/>
                <a:gd name="T3" fmla="*/ 2147483647 h 279"/>
                <a:gd name="T4" fmla="*/ 2147483647 w 396"/>
                <a:gd name="T5" fmla="*/ 0 h 279"/>
                <a:gd name="T6" fmla="*/ 2147483647 w 396"/>
                <a:gd name="T7" fmla="*/ 2147483647 h 279"/>
                <a:gd name="T8" fmla="*/ 2147483647 w 396"/>
                <a:gd name="T9" fmla="*/ 2147483647 h 279"/>
                <a:gd name="T10" fmla="*/ 0 w 396"/>
                <a:gd name="T11" fmla="*/ 2147483647 h 279"/>
                <a:gd name="T12" fmla="*/ 2147483647 w 396"/>
                <a:gd name="T13" fmla="*/ 2147483647 h 279"/>
                <a:gd name="T14" fmla="*/ 2147483647 w 396"/>
                <a:gd name="T15" fmla="*/ 2147483647 h 279"/>
                <a:gd name="T16" fmla="*/ 2147483647 w 396"/>
                <a:gd name="T17" fmla="*/ 2147483647 h 279"/>
                <a:gd name="T18" fmla="*/ 2147483647 w 396"/>
                <a:gd name="T19" fmla="*/ 2147483647 h 279"/>
                <a:gd name="T20" fmla="*/ 2147483647 w 396"/>
                <a:gd name="T21" fmla="*/ 2147483647 h 279"/>
                <a:gd name="T22" fmla="*/ 2147483647 w 396"/>
                <a:gd name="T23" fmla="*/ 2147483647 h 279"/>
                <a:gd name="T24" fmla="*/ 2147483647 w 396"/>
                <a:gd name="T25" fmla="*/ 2147483647 h 2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2147483647 w 400"/>
                <a:gd name="T1" fmla="*/ 2147483647 h 64"/>
                <a:gd name="T2" fmla="*/ 2147483647 w 400"/>
                <a:gd name="T3" fmla="*/ 2147483647 h 64"/>
                <a:gd name="T4" fmla="*/ 2147483647 w 400"/>
                <a:gd name="T5" fmla="*/ 2147483647 h 64"/>
                <a:gd name="T6" fmla="*/ 2147483647 w 400"/>
                <a:gd name="T7" fmla="*/ 2147483647 h 64"/>
                <a:gd name="T8" fmla="*/ 2147483647 w 400"/>
                <a:gd name="T9" fmla="*/ 2147483647 h 64"/>
                <a:gd name="T10" fmla="*/ 2147483647 w 400"/>
                <a:gd name="T11" fmla="*/ 2147483647 h 64"/>
                <a:gd name="T12" fmla="*/ 2147483647 w 400"/>
                <a:gd name="T13" fmla="*/ 0 h 64"/>
                <a:gd name="T14" fmla="*/ 2147483647 w 400"/>
                <a:gd name="T15" fmla="*/ 2147483647 h 64"/>
                <a:gd name="T16" fmla="*/ 2147483647 w 400"/>
                <a:gd name="T17" fmla="*/ 2147483647 h 64"/>
                <a:gd name="T18" fmla="*/ 2147483647 w 400"/>
                <a:gd name="T19" fmla="*/ 2147483647 h 64"/>
                <a:gd name="T20" fmla="*/ 2147483647 w 400"/>
                <a:gd name="T21" fmla="*/ 2147483647 h 64"/>
                <a:gd name="T22" fmla="*/ 2147483647 w 400"/>
                <a:gd name="T23" fmla="*/ 2147483647 h 64"/>
                <a:gd name="T24" fmla="*/ 2147483647 w 400"/>
                <a:gd name="T25" fmla="*/ 2147483647 h 64"/>
                <a:gd name="T26" fmla="*/ 2147483647 w 400"/>
                <a:gd name="T27" fmla="*/ 2147483647 h 64"/>
                <a:gd name="T28" fmla="*/ 0 w 400"/>
                <a:gd name="T29" fmla="*/ 2147483647 h 64"/>
                <a:gd name="T30" fmla="*/ 2147483647 w 400"/>
                <a:gd name="T31" fmla="*/ 2147483647 h 64"/>
                <a:gd name="T32" fmla="*/ 2147483647 w 400"/>
                <a:gd name="T33" fmla="*/ 2147483647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2147483647 w 400"/>
                <a:gd name="T1" fmla="*/ 2147483647 h 64"/>
                <a:gd name="T2" fmla="*/ 2147483647 w 400"/>
                <a:gd name="T3" fmla="*/ 2147483647 h 64"/>
                <a:gd name="T4" fmla="*/ 2147483647 w 400"/>
                <a:gd name="T5" fmla="*/ 2147483647 h 64"/>
                <a:gd name="T6" fmla="*/ 2147483647 w 400"/>
                <a:gd name="T7" fmla="*/ 2147483647 h 64"/>
                <a:gd name="T8" fmla="*/ 2147483647 w 400"/>
                <a:gd name="T9" fmla="*/ 2147483647 h 64"/>
                <a:gd name="T10" fmla="*/ 2147483647 w 400"/>
                <a:gd name="T11" fmla="*/ 2147483647 h 64"/>
                <a:gd name="T12" fmla="*/ 2147483647 w 400"/>
                <a:gd name="T13" fmla="*/ 2147483647 h 64"/>
                <a:gd name="T14" fmla="*/ 2147483647 w 400"/>
                <a:gd name="T15" fmla="*/ 2147483647 h 64"/>
                <a:gd name="T16" fmla="*/ 2147483647 w 400"/>
                <a:gd name="T17" fmla="*/ 2147483647 h 64"/>
                <a:gd name="T18" fmla="*/ 2147483647 w 400"/>
                <a:gd name="T19" fmla="*/ 2147483647 h 64"/>
                <a:gd name="T20" fmla="*/ 2147483647 w 400"/>
                <a:gd name="T21" fmla="*/ 2147483647 h 64"/>
                <a:gd name="T22" fmla="*/ 2147483647 w 400"/>
                <a:gd name="T23" fmla="*/ 2147483647 h 64"/>
                <a:gd name="T24" fmla="*/ 2147483647 w 400"/>
                <a:gd name="T25" fmla="*/ 0 h 64"/>
                <a:gd name="T26" fmla="*/ 2147483647 w 400"/>
                <a:gd name="T27" fmla="*/ 2147483647 h 64"/>
                <a:gd name="T28" fmla="*/ 2147483647 w 400"/>
                <a:gd name="T29" fmla="*/ 2147483647 h 64"/>
                <a:gd name="T30" fmla="*/ 2147483647 w 400"/>
                <a:gd name="T31" fmla="*/ 2147483647 h 64"/>
                <a:gd name="T32" fmla="*/ 2147483647 w 400"/>
                <a:gd name="T33" fmla="*/ 2147483647 h 64"/>
                <a:gd name="T34" fmla="*/ 2147483647 w 400"/>
                <a:gd name="T35" fmla="*/ 2147483647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2147483647 w 645"/>
                <a:gd name="T3" fmla="*/ 0 h 862"/>
                <a:gd name="T4" fmla="*/ 2147483647 w 645"/>
                <a:gd name="T5" fmla="*/ 2147483647 h 862"/>
                <a:gd name="T6" fmla="*/ 2147483647 w 645"/>
                <a:gd name="T7" fmla="*/ 2147483647 h 862"/>
                <a:gd name="T8" fmla="*/ 2147483647 w 645"/>
                <a:gd name="T9" fmla="*/ 2147483647 h 862"/>
                <a:gd name="T10" fmla="*/ 2147483647 w 645"/>
                <a:gd name="T11" fmla="*/ 2147483647 h 862"/>
                <a:gd name="T12" fmla="*/ 2147483647 w 645"/>
                <a:gd name="T13" fmla="*/ 2147483647 h 862"/>
                <a:gd name="T14" fmla="*/ 2147483647 w 645"/>
                <a:gd name="T15" fmla="*/ 2147483647 h 862"/>
                <a:gd name="T16" fmla="*/ 2147483647 w 645"/>
                <a:gd name="T17" fmla="*/ 2147483647 h 862"/>
                <a:gd name="T18" fmla="*/ 2147483647 w 645"/>
                <a:gd name="T19" fmla="*/ 2147483647 h 862"/>
                <a:gd name="T20" fmla="*/ 2147483647 w 645"/>
                <a:gd name="T21" fmla="*/ 2147483647 h 862"/>
                <a:gd name="T22" fmla="*/ 0 w 645"/>
                <a:gd name="T23" fmla="*/ 2147483647 h 862"/>
                <a:gd name="T24" fmla="*/ 0 w 645"/>
                <a:gd name="T25" fmla="*/ 0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147483647 h 387"/>
                <a:gd name="T2" fmla="*/ 0 w 285"/>
                <a:gd name="T3" fmla="*/ 2147483647 h 387"/>
                <a:gd name="T4" fmla="*/ 2147483647 w 285"/>
                <a:gd name="T5" fmla="*/ 2147483647 h 387"/>
                <a:gd name="T6" fmla="*/ 2147483647 w 285"/>
                <a:gd name="T7" fmla="*/ 2147483647 h 387"/>
                <a:gd name="T8" fmla="*/ 2147483647 w 285"/>
                <a:gd name="T9" fmla="*/ 0 h 387"/>
                <a:gd name="T10" fmla="*/ 2147483647 w 285"/>
                <a:gd name="T11" fmla="*/ 0 h 387"/>
                <a:gd name="T12" fmla="*/ 2147483647 w 285"/>
                <a:gd name="T13" fmla="*/ 2147483647 h 387"/>
                <a:gd name="T14" fmla="*/ 2147483647 w 285"/>
                <a:gd name="T15" fmla="*/ 2147483647 h 387"/>
                <a:gd name="T16" fmla="*/ 2147483647 w 285"/>
                <a:gd name="T17" fmla="*/ 2147483647 h 387"/>
                <a:gd name="T18" fmla="*/ 2147483647 w 285"/>
                <a:gd name="T19" fmla="*/ 2147483647 h 387"/>
                <a:gd name="T20" fmla="*/ 0 w 285"/>
                <a:gd name="T21" fmla="*/ 2147483647 h 387"/>
                <a:gd name="T22" fmla="*/ 2147483647 w 285"/>
                <a:gd name="T23" fmla="*/ 2147483647 h 387"/>
                <a:gd name="T24" fmla="*/ 2147483647 w 285"/>
                <a:gd name="T25" fmla="*/ 2147483647 h 387"/>
                <a:gd name="T26" fmla="*/ 2147483647 w 285"/>
                <a:gd name="T27" fmla="*/ 2147483647 h 387"/>
                <a:gd name="T28" fmla="*/ 2147483647 w 285"/>
                <a:gd name="T29" fmla="*/ 2147483647 h 387"/>
                <a:gd name="T30" fmla="*/ 2147483647 w 285"/>
                <a:gd name="T31" fmla="*/ 2147483647 h 387"/>
                <a:gd name="T32" fmla="*/ 2147483647 w 285"/>
                <a:gd name="T33" fmla="*/ 2147483647 h 387"/>
                <a:gd name="T34" fmla="*/ 2147483647 w 285"/>
                <a:gd name="T35" fmla="*/ 2147483647 h 3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2147483647 h 281"/>
                <a:gd name="T2" fmla="*/ 0 w 247"/>
                <a:gd name="T3" fmla="*/ 0 h 281"/>
                <a:gd name="T4" fmla="*/ 2147483647 w 247"/>
                <a:gd name="T5" fmla="*/ 0 h 281"/>
                <a:gd name="T6" fmla="*/ 2147483647 w 247"/>
                <a:gd name="T7" fmla="*/ 2147483647 h 281"/>
                <a:gd name="T8" fmla="*/ 2147483647 w 247"/>
                <a:gd name="T9" fmla="*/ 2147483647 h 281"/>
                <a:gd name="T10" fmla="*/ 2147483647 w 247"/>
                <a:gd name="T11" fmla="*/ 2147483647 h 281"/>
                <a:gd name="T12" fmla="*/ 2147483647 w 247"/>
                <a:gd name="T13" fmla="*/ 0 h 281"/>
                <a:gd name="T14" fmla="*/ 2147483647 w 247"/>
                <a:gd name="T15" fmla="*/ 0 h 281"/>
                <a:gd name="T16" fmla="*/ 2147483647 w 247"/>
                <a:gd name="T17" fmla="*/ 2147483647 h 281"/>
                <a:gd name="T18" fmla="*/ 2147483647 w 247"/>
                <a:gd name="T19" fmla="*/ 2147483647 h 281"/>
                <a:gd name="T20" fmla="*/ 2147483647 w 247"/>
                <a:gd name="T21" fmla="*/ 2147483647 h 281"/>
                <a:gd name="T22" fmla="*/ 2147483647 w 247"/>
                <a:gd name="T23" fmla="*/ 2147483647 h 281"/>
                <a:gd name="T24" fmla="*/ 0 w 247"/>
                <a:gd name="T25" fmla="*/ 2147483647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2147483647 h 287"/>
                <a:gd name="T2" fmla="*/ 0 w 255"/>
                <a:gd name="T3" fmla="*/ 2147483647 h 287"/>
                <a:gd name="T4" fmla="*/ 2147483647 w 255"/>
                <a:gd name="T5" fmla="*/ 0 h 287"/>
                <a:gd name="T6" fmla="*/ 2147483647 w 255"/>
                <a:gd name="T7" fmla="*/ 2147483647 h 287"/>
                <a:gd name="T8" fmla="*/ 2147483647 w 255"/>
                <a:gd name="T9" fmla="*/ 2147483647 h 287"/>
                <a:gd name="T10" fmla="*/ 2147483647 w 255"/>
                <a:gd name="T11" fmla="*/ 2147483647 h 287"/>
                <a:gd name="T12" fmla="*/ 2147483647 w 255"/>
                <a:gd name="T13" fmla="*/ 2147483647 h 287"/>
                <a:gd name="T14" fmla="*/ 2147483647 w 255"/>
                <a:gd name="T15" fmla="*/ 2147483647 h 287"/>
                <a:gd name="T16" fmla="*/ 2147483647 w 255"/>
                <a:gd name="T17" fmla="*/ 2147483647 h 287"/>
                <a:gd name="T18" fmla="*/ 2147483647 w 255"/>
                <a:gd name="T19" fmla="*/ 2147483647 h 287"/>
                <a:gd name="T20" fmla="*/ 2147483647 w 255"/>
                <a:gd name="T21" fmla="*/ 2147483647 h 287"/>
                <a:gd name="T22" fmla="*/ 2147483647 w 255"/>
                <a:gd name="T23" fmla="*/ 2147483647 h 287"/>
                <a:gd name="T24" fmla="*/ 0 w 255"/>
                <a:gd name="T25" fmla="*/ 2147483647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147483647 h 285"/>
                <a:gd name="T2" fmla="*/ 0 w 248"/>
                <a:gd name="T3" fmla="*/ 2147483647 h 285"/>
                <a:gd name="T4" fmla="*/ 2147483647 w 248"/>
                <a:gd name="T5" fmla="*/ 2147483647 h 285"/>
                <a:gd name="T6" fmla="*/ 2147483647 w 248"/>
                <a:gd name="T7" fmla="*/ 2147483647 h 285"/>
                <a:gd name="T8" fmla="*/ 2147483647 w 248"/>
                <a:gd name="T9" fmla="*/ 2147483647 h 285"/>
                <a:gd name="T10" fmla="*/ 2147483647 w 248"/>
                <a:gd name="T11" fmla="*/ 2147483647 h 285"/>
                <a:gd name="T12" fmla="*/ 2147483647 w 248"/>
                <a:gd name="T13" fmla="*/ 2147483647 h 285"/>
                <a:gd name="T14" fmla="*/ 2147483647 w 248"/>
                <a:gd name="T15" fmla="*/ 2147483647 h 285"/>
                <a:gd name="T16" fmla="*/ 2147483647 w 248"/>
                <a:gd name="T17" fmla="*/ 0 h 285"/>
                <a:gd name="T18" fmla="*/ 2147483647 w 248"/>
                <a:gd name="T19" fmla="*/ 2147483647 h 285"/>
                <a:gd name="T20" fmla="*/ 2147483647 w 248"/>
                <a:gd name="T21" fmla="*/ 2147483647 h 285"/>
                <a:gd name="T22" fmla="*/ 2147483647 w 248"/>
                <a:gd name="T23" fmla="*/ 2147483647 h 285"/>
                <a:gd name="T24" fmla="*/ 2147483647 w 248"/>
                <a:gd name="T25" fmla="*/ 2147483647 h 285"/>
                <a:gd name="T26" fmla="*/ 2147483647 w 248"/>
                <a:gd name="T27" fmla="*/ 2147483647 h 285"/>
                <a:gd name="T28" fmla="*/ 2147483647 w 248"/>
                <a:gd name="T29" fmla="*/ 2147483647 h 285"/>
                <a:gd name="T30" fmla="*/ 0 w 248"/>
                <a:gd name="T31" fmla="*/ 2147483647 h 285"/>
                <a:gd name="T32" fmla="*/ 2147483647 w 248"/>
                <a:gd name="T33" fmla="*/ 2147483647 h 285"/>
                <a:gd name="T34" fmla="*/ 2147483647 w 248"/>
                <a:gd name="T35" fmla="*/ 2147483647 h 285"/>
                <a:gd name="T36" fmla="*/ 2147483647 w 248"/>
                <a:gd name="T37" fmla="*/ 2147483647 h 285"/>
                <a:gd name="T38" fmla="*/ 2147483647 w 248"/>
                <a:gd name="T39" fmla="*/ 2147483647 h 285"/>
                <a:gd name="T40" fmla="*/ 2147483647 w 248"/>
                <a:gd name="T41" fmla="*/ 2147483647 h 285"/>
                <a:gd name="T42" fmla="*/ 2147483647 w 248"/>
                <a:gd name="T43" fmla="*/ 2147483647 h 285"/>
                <a:gd name="T44" fmla="*/ 2147483647 w 248"/>
                <a:gd name="T45" fmla="*/ 2147483647 h 2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2147483647 w 172"/>
                <a:gd name="T1" fmla="*/ 2147483647 h 356"/>
                <a:gd name="T2" fmla="*/ 2147483647 w 172"/>
                <a:gd name="T3" fmla="*/ 2147483647 h 356"/>
                <a:gd name="T4" fmla="*/ 0 w 172"/>
                <a:gd name="T5" fmla="*/ 2147483647 h 356"/>
                <a:gd name="T6" fmla="*/ 0 w 172"/>
                <a:gd name="T7" fmla="*/ 2147483647 h 356"/>
                <a:gd name="T8" fmla="*/ 2147483647 w 172"/>
                <a:gd name="T9" fmla="*/ 2147483647 h 356"/>
                <a:gd name="T10" fmla="*/ 2147483647 w 172"/>
                <a:gd name="T11" fmla="*/ 0 h 356"/>
                <a:gd name="T12" fmla="*/ 2147483647 w 172"/>
                <a:gd name="T13" fmla="*/ 0 h 356"/>
                <a:gd name="T14" fmla="*/ 2147483647 w 172"/>
                <a:gd name="T15" fmla="*/ 2147483647 h 356"/>
                <a:gd name="T16" fmla="*/ 2147483647 w 172"/>
                <a:gd name="T17" fmla="*/ 2147483647 h 356"/>
                <a:gd name="T18" fmla="*/ 2147483647 w 172"/>
                <a:gd name="T19" fmla="*/ 2147483647 h 356"/>
                <a:gd name="T20" fmla="*/ 2147483647 w 172"/>
                <a:gd name="T21" fmla="*/ 2147483647 h 356"/>
                <a:gd name="T22" fmla="*/ 2147483647 w 172"/>
                <a:gd name="T23" fmla="*/ 2147483647 h 356"/>
                <a:gd name="T24" fmla="*/ 2147483647 w 172"/>
                <a:gd name="T25" fmla="*/ 2147483647 h 356"/>
                <a:gd name="T26" fmla="*/ 2147483647 w 172"/>
                <a:gd name="T27" fmla="*/ 2147483647 h 356"/>
                <a:gd name="T28" fmla="*/ 2147483647 w 172"/>
                <a:gd name="T29" fmla="*/ 2147483647 h 356"/>
                <a:gd name="T30" fmla="*/ 2147483647 w 172"/>
                <a:gd name="T31" fmla="*/ 2147483647 h 356"/>
                <a:gd name="T32" fmla="*/ 2147483647 w 172"/>
                <a:gd name="T33" fmla="*/ 2147483647 h 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0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2147483647 w 161"/>
                <a:gd name="T3" fmla="*/ 0 h 891"/>
                <a:gd name="T4" fmla="*/ 2147483647 w 161"/>
                <a:gd name="T5" fmla="*/ 2147483647 h 891"/>
                <a:gd name="T6" fmla="*/ 0 w 161"/>
                <a:gd name="T7" fmla="*/ 2147483647 h 891"/>
                <a:gd name="T8" fmla="*/ 0 w 161"/>
                <a:gd name="T9" fmla="*/ 0 h 891"/>
                <a:gd name="T10" fmla="*/ 2147483647 w 161"/>
                <a:gd name="T11" fmla="*/ 2147483647 h 891"/>
                <a:gd name="T12" fmla="*/ 2147483647 w 161"/>
                <a:gd name="T13" fmla="*/ 2147483647 h 891"/>
                <a:gd name="T14" fmla="*/ 2147483647 w 161"/>
                <a:gd name="T15" fmla="*/ 2147483647 h 891"/>
                <a:gd name="T16" fmla="*/ 2147483647 w 161"/>
                <a:gd name="T17" fmla="*/ 2147483647 h 891"/>
                <a:gd name="T18" fmla="*/ 2147483647 w 161"/>
                <a:gd name="T19" fmla="*/ 2147483647 h 8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1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2147483647 h 287"/>
                <a:gd name="T2" fmla="*/ 0 w 294"/>
                <a:gd name="T3" fmla="*/ 2147483647 h 287"/>
                <a:gd name="T4" fmla="*/ 2147483647 w 294"/>
                <a:gd name="T5" fmla="*/ 0 h 287"/>
                <a:gd name="T6" fmla="*/ 2147483647 w 294"/>
                <a:gd name="T7" fmla="*/ 2147483647 h 287"/>
                <a:gd name="T8" fmla="*/ 2147483647 w 294"/>
                <a:gd name="T9" fmla="*/ 2147483647 h 287"/>
                <a:gd name="T10" fmla="*/ 2147483647 w 294"/>
                <a:gd name="T11" fmla="*/ 2147483647 h 287"/>
                <a:gd name="T12" fmla="*/ 0 w 294"/>
                <a:gd name="T13" fmla="*/ 2147483647 h 287"/>
                <a:gd name="T14" fmla="*/ 2147483647 w 294"/>
                <a:gd name="T15" fmla="*/ 2147483647 h 287"/>
                <a:gd name="T16" fmla="*/ 2147483647 w 294"/>
                <a:gd name="T17" fmla="*/ 2147483647 h 287"/>
                <a:gd name="T18" fmla="*/ 2147483647 w 294"/>
                <a:gd name="T19" fmla="*/ 2147483647 h 287"/>
                <a:gd name="T20" fmla="*/ 2147483647 w 294"/>
                <a:gd name="T21" fmla="*/ 2147483647 h 287"/>
                <a:gd name="T22" fmla="*/ 2147483647 w 294"/>
                <a:gd name="T23" fmla="*/ 2147483647 h 287"/>
                <a:gd name="T24" fmla="*/ 2147483647 w 294"/>
                <a:gd name="T25" fmla="*/ 2147483647 h 287"/>
                <a:gd name="T26" fmla="*/ 2147483647 w 294"/>
                <a:gd name="T27" fmla="*/ 2147483647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2147483647 h 281"/>
                <a:gd name="T2" fmla="*/ 2147483647 w 248"/>
                <a:gd name="T3" fmla="*/ 2147483647 h 281"/>
                <a:gd name="T4" fmla="*/ 2147483647 w 248"/>
                <a:gd name="T5" fmla="*/ 2147483647 h 281"/>
                <a:gd name="T6" fmla="*/ 2147483647 w 248"/>
                <a:gd name="T7" fmla="*/ 0 h 281"/>
                <a:gd name="T8" fmla="*/ 2147483647 w 248"/>
                <a:gd name="T9" fmla="*/ 2147483647 h 281"/>
                <a:gd name="T10" fmla="*/ 2147483647 w 248"/>
                <a:gd name="T11" fmla="*/ 2147483647 h 281"/>
                <a:gd name="T12" fmla="*/ 2147483647 w 248"/>
                <a:gd name="T13" fmla="*/ 2147483647 h 281"/>
                <a:gd name="T14" fmla="*/ 2147483647 w 248"/>
                <a:gd name="T15" fmla="*/ 2147483647 h 281"/>
                <a:gd name="T16" fmla="*/ 2147483647 w 248"/>
                <a:gd name="T17" fmla="*/ 2147483647 h 281"/>
                <a:gd name="T18" fmla="*/ 2147483647 w 248"/>
                <a:gd name="T19" fmla="*/ 2147483647 h 281"/>
                <a:gd name="T20" fmla="*/ 2147483647 w 248"/>
                <a:gd name="T21" fmla="*/ 2147483647 h 281"/>
                <a:gd name="T22" fmla="*/ 0 w 248"/>
                <a:gd name="T23" fmla="*/ 2147483647 h 281"/>
                <a:gd name="T24" fmla="*/ 0 w 248"/>
                <a:gd name="T25" fmla="*/ 2147483647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395288" y="2813050"/>
            <a:ext cx="57610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 userDrawn="1"/>
        </p:nvSpPr>
        <p:spPr>
          <a:xfrm>
            <a:off x="6156325" y="2381250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6391855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9"/>
            <a:ext cx="5243264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9"/>
            <a:ext cx="5243264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0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E98661-7705-4111-A5FE-7DE93CF15E30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51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52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AC51745E-0065-45F9-BE99-90ABF23311F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939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2001" y="1383508"/>
            <a:ext cx="4335465" cy="3110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383507"/>
            <a:ext cx="4183856" cy="31108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569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5" descr="Name of bar chart to be inserted" title="Chart">
            <a:extLst>
              <a:ext uri="{FF2B5EF4-FFF2-40B4-BE49-F238E27FC236}">
                <a16:creationId xmlns:a16="http://schemas.microsoft.com/office/drawing/2014/main" id="{78CDAE48-35F7-4A8F-908A-26AABCF38BAC}"/>
              </a:ext>
            </a:extLst>
          </p:cNvPr>
          <p:cNvGraphicFramePr>
            <a:graphicFrameLocks/>
          </p:cNvGraphicFramePr>
          <p:nvPr userDrawn="1"/>
        </p:nvGraphicFramePr>
        <p:xfrm>
          <a:off x="4062200" y="1383507"/>
          <a:ext cx="5051624" cy="310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383507"/>
            <a:ext cx="3864547" cy="3104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7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2265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149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6" descr="Name of pie chart to be inserted" title="Chart">
            <a:extLst>
              <a:ext uri="{FF2B5EF4-FFF2-40B4-BE49-F238E27FC236}">
                <a16:creationId xmlns:a16="http://schemas.microsoft.com/office/drawing/2014/main" id="{605EC759-23A5-412D-8489-3CD3D3F4FD71}"/>
              </a:ext>
            </a:extLst>
          </p:cNvPr>
          <p:cNvGraphicFramePr>
            <a:graphicFrameLocks/>
          </p:cNvGraphicFramePr>
          <p:nvPr userDrawn="1"/>
        </p:nvGraphicFramePr>
        <p:xfrm>
          <a:off x="4706523" y="1383507"/>
          <a:ext cx="4177487" cy="307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383507"/>
            <a:ext cx="4177487" cy="30703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F174A2-A12A-574C-A29E-3FE1A83AA8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29AAED-C026-A74D-986A-D99794BFEDDD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2" name="Picture 11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4" y="4591400"/>
            <a:ext cx="494457" cy="405000"/>
          </a:xfrm>
          <a:prstGeom prst="rect">
            <a:avLst/>
          </a:prstGeom>
        </p:spPr>
      </p:pic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568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1383507"/>
            <a:ext cx="4354316" cy="3050381"/>
          </a:xfrm>
        </p:spPr>
        <p:txBody>
          <a:bodyPr>
            <a:normAutofit/>
          </a:bodyPr>
          <a:lstStyle>
            <a:lvl1pPr marL="0" indent="0">
              <a:buNone/>
              <a:defRPr sz="1013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8091" y="1383507"/>
            <a:ext cx="4140744" cy="3050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180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D2C0BA2-4F2F-4DB2-B9B9-254956473F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1383506"/>
            <a:ext cx="4289512" cy="3050382"/>
          </a:xfrm>
        </p:spPr>
        <p:txBody>
          <a:bodyPr>
            <a:normAutofit/>
          </a:bodyPr>
          <a:lstStyle>
            <a:lvl1pPr marL="0" indent="0">
              <a:buNone/>
              <a:defRPr sz="1013"/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383507"/>
            <a:ext cx="4120102" cy="3050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7782E-9F13-7747-9D25-96B05BFAA5DD}"/>
              </a:ext>
            </a:extLst>
          </p:cNvPr>
          <p:cNvSpPr txBox="1"/>
          <p:nvPr userDrawn="1"/>
        </p:nvSpPr>
        <p:spPr>
          <a:xfrm>
            <a:off x="249382" y="3117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40744384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F238E7-DF0B-440A-80CD-92A5852D35B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72000" y="1383506"/>
            <a:ext cx="4279900" cy="309749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383506"/>
            <a:ext cx="4111224" cy="30974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EDAD-CF55-D841-9671-910D0B8F9569}"/>
              </a:ext>
            </a:extLst>
          </p:cNvPr>
          <p:cNvSpPr txBox="1"/>
          <p:nvPr userDrawn="1"/>
        </p:nvSpPr>
        <p:spPr>
          <a:xfrm>
            <a:off x="654627" y="2805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2952434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07975" y="1410892"/>
            <a:ext cx="1980000" cy="12787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2517034" y="1410892"/>
            <a:ext cx="1980000" cy="12787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726093" y="1410892"/>
            <a:ext cx="1980000" cy="12787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6935151" y="1410892"/>
            <a:ext cx="1980000" cy="12787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307976" y="2796778"/>
            <a:ext cx="1979613" cy="1651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2517422" y="2833570"/>
            <a:ext cx="1979613" cy="1651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4732338" y="2833570"/>
            <a:ext cx="1979613" cy="1651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6947254" y="2833570"/>
            <a:ext cx="1979613" cy="1651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3272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7D89F-AD80-E940-A173-D053B3E2C118}"/>
              </a:ext>
            </a:extLst>
          </p:cNvPr>
          <p:cNvSpPr txBox="1"/>
          <p:nvPr userDrawn="1"/>
        </p:nvSpPr>
        <p:spPr>
          <a:xfrm>
            <a:off x="810491" y="2727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37887399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238"/>
            <a:ext cx="9144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265238"/>
            <a:ext cx="7667625" cy="3273425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5288" y="3133725"/>
            <a:ext cx="57610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6156325" y="2701925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391855" y="3007161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395536" y="351797"/>
            <a:ext cx="1400854" cy="496929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92655"/>
            <a:ext cx="5400600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15675"/>
            <a:ext cx="5400600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6F49-A818-48BD-BD68-F2FE139D4C81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  <a:endParaRPr lang="en-AU">
              <a:latin typeface="+mj-lt"/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95A98-1FE1-4C53-A048-8D794EA9E7F7}" type="slidenum">
              <a:rPr lang="en-AU" altLang="en-US"/>
              <a:pPr/>
              <a:t>‹#›</a:t>
            </a:fld>
            <a:r>
              <a:rPr lang="en-AU" altLang="en-US"/>
              <a:t>e </a:t>
            </a:r>
            <a:fld id="{1F6C9844-AE1C-40DB-9CB9-A78F5AA9738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088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59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95288" y="2813050"/>
            <a:ext cx="57610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6156325" y="2381250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91855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9"/>
            <a:ext cx="5328592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9"/>
            <a:ext cx="5328592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4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9390E0-E227-4532-93FF-C819ABC2FBA5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15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16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7B029C96-57AF-468C-A1D4-5AA43D9267F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877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88"/>
            <a:ext cx="28432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300788" y="0"/>
            <a:ext cx="2843212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300788" y="987425"/>
            <a:ext cx="2303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3"/>
            <a:ext cx="5616624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63555D-E94A-4003-8B8A-0B179662DBAD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27C52B51-69F1-4F98-8A46-C81F8FB03D7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454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88"/>
            <a:ext cx="28432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300788" y="0"/>
            <a:ext cx="2843212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300788" y="987425"/>
            <a:ext cx="2303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1200153"/>
            <a:ext cx="2160240" cy="3531839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F99D81B-C617-4B1D-95D0-0DF2A87F0F24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0CDFF8C1-41E4-46A2-97C9-9AB67F24875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7897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3"/>
            <a:ext cx="8280920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57C6-7FB6-4F41-A708-42455C73633E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895B43D2-55A8-4E47-8478-A82CCE1C8A7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39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3"/>
            <a:ext cx="8280920" cy="353183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4B6909-BC39-4E48-86CC-3525CFE6F63D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0E6224A5-DBC6-46A8-9EDD-43C7C737D63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7692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268288"/>
            <a:ext cx="8280400" cy="70802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200150"/>
            <a:ext cx="82804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19925" y="4749800"/>
            <a:ext cx="1655763" cy="273050"/>
          </a:xfrm>
          <a:prstGeom prst="rect">
            <a:avLst/>
          </a:prstGeom>
        </p:spPr>
        <p:txBody>
          <a:bodyPr r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46615E-C908-4531-A029-C7BB527C7295}" type="datetime4">
              <a:rPr lang="en-AU"/>
              <a:pPr>
                <a:defRPr/>
              </a:pPr>
              <a:t>16 February 2021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749800"/>
            <a:ext cx="2736850" cy="273050"/>
          </a:xfrm>
          <a:prstGeom prst="rect">
            <a:avLst/>
          </a:prstGeom>
        </p:spPr>
        <p:txBody>
          <a:bodyPr lIns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  <a:endParaRPr lang="en-AU">
              <a:latin typeface="+mj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74980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AU" altLang="en-US"/>
              <a:t>Page </a:t>
            </a:r>
            <a:fld id="{8A9105FE-1EA5-4B9F-90CE-7D8FB2920325}" type="slidenum">
              <a:rPr lang="en-AU" altLang="en-US"/>
              <a:pPr/>
              <a:t>‹#›</a:t>
            </a:fld>
            <a:endParaRPr lang="en-AU" alt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813" r:id="rId1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2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180975" indent="-180975" algn="l" rtl="0" eaLnBrk="0" fontAlgn="base" hangingPunct="0"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38163" indent="-180975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93901"/>
            <a:ext cx="4050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101" y="1383506"/>
            <a:ext cx="8278179" cy="3207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NSW Government Logo" title="NSW Government 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4" y="4591400"/>
            <a:ext cx="494457" cy="405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74353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</p:sldLayoutIdLst>
  <p:transition>
    <p:fade/>
  </p:transition>
  <p:hf sldNum="0" hdr="0" dt="0"/>
  <p:txStyles>
    <p:titleStyle>
      <a:lvl1pPr algn="l" defTabSz="385753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chemeClr val="tx2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100010" indent="-100010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200020" indent="-100010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ClrTx/>
        <a:buFont typeface="Montserrat Medium" panose="00000600000000000000" pitchFamily="2" charset="0"/>
        <a:buChar char="−"/>
        <a:defRPr sz="12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304496" indent="-100010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ClrTx/>
        <a:buFont typeface="Montserrat Medium" panose="00000600000000000000" pitchFamily="2" charset="0"/>
        <a:buChar char="»"/>
        <a:tabLst/>
        <a:defRPr sz="12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404506" indent="-104476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ClrTx/>
        <a:buFont typeface="Courier New" panose="02070309020205020404" pitchFamily="49" charset="0"/>
        <a:buChar char="o"/>
        <a:defRPr sz="1050" b="0" i="0" kern="1200">
          <a:solidFill>
            <a:schemeClr val="tx2"/>
          </a:solidFill>
          <a:latin typeface="Montserrat Medium" panose="00000600000000000000" pitchFamily="2" charset="0"/>
          <a:ea typeface="+mn-ea"/>
          <a:cs typeface="+mn-cs"/>
        </a:defRPr>
      </a:lvl4pPr>
      <a:lvl5pPr marL="504515" indent="-100010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9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060817" indent="-96438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3" indent="-96438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569" indent="-96438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44" indent="-96438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2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4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79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5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1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0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184">
          <p15:clr>
            <a:srgbClr val="F26B43"/>
          </p15:clr>
        </p15:guide>
        <p15:guide id="20" pos="2880">
          <p15:clr>
            <a:srgbClr val="F26B43"/>
          </p15:clr>
        </p15:guide>
        <p15:guide id="21" pos="5576">
          <p15:clr>
            <a:srgbClr val="F26B43"/>
          </p15:clr>
        </p15:guide>
        <p15:guide id="22" orient="horz" pos="249">
          <p15:clr>
            <a:srgbClr val="F26B43"/>
          </p15:clr>
        </p15:guide>
        <p15:guide id="23" orient="horz" pos="4178">
          <p15:clr>
            <a:srgbClr val="F26B43"/>
          </p15:clr>
        </p15:guide>
        <p15:guide id="34" orient="horz" pos="527">
          <p15:clr>
            <a:srgbClr val="FBAE40"/>
          </p15:clr>
        </p15:guide>
        <p15:guide id="35" orient="horz" pos="867">
          <p15:clr>
            <a:srgbClr val="FBAE40"/>
          </p15:clr>
        </p15:guide>
        <p15:guide id="36" orient="horz" pos="1049">
          <p15:clr>
            <a:srgbClr val="FBAE40"/>
          </p15:clr>
        </p15:guide>
        <p15:guide id="37" pos="633">
          <p15:clr>
            <a:srgbClr val="FDE53C"/>
          </p15:clr>
        </p15:guide>
        <p15:guide id="38" pos="1082">
          <p15:clr>
            <a:srgbClr val="FDE53C"/>
          </p15:clr>
        </p15:guide>
        <p15:guide id="39" pos="1532">
          <p15:clr>
            <a:srgbClr val="FDE53C"/>
          </p15:clr>
        </p15:guide>
        <p15:guide id="40" pos="1981">
          <p15:clr>
            <a:srgbClr val="FDE53C"/>
          </p15:clr>
        </p15:guide>
        <p15:guide id="41" pos="2431">
          <p15:clr>
            <a:srgbClr val="FDE53C"/>
          </p15:clr>
        </p15:guide>
        <p15:guide id="42" pos="3329">
          <p15:clr>
            <a:srgbClr val="FDE53C"/>
          </p15:clr>
        </p15:guide>
        <p15:guide id="43" pos="3779">
          <p15:clr>
            <a:srgbClr val="FDE53C"/>
          </p15:clr>
        </p15:guide>
        <p15:guide id="44" pos="4228">
          <p15:clr>
            <a:srgbClr val="FDE53C"/>
          </p15:clr>
        </p15:guide>
        <p15:guide id="45" pos="4677">
          <p15:clr>
            <a:srgbClr val="FDE53C"/>
          </p15:clr>
        </p15:guide>
        <p15:guide id="46" pos="5126">
          <p15:clr>
            <a:srgbClr val="FDE53C"/>
          </p15:clr>
        </p15:guide>
        <p15:guide id="47" orient="horz" pos="1162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thinker-thinking-person-idea-28741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twenty-cent_coin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en.wikipedia.org/wiki/Australian_dolla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thinker-thinking-person-idea-28741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twenty-cent_coin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en.wikipedia.org/wiki/Australian_dolla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pixabay.com/en/thinker-thinking-person-idea-28741/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en.wikipedia.org/wiki/Australian_dollar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ten-cent_coin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pixabay.com/en/thinker-thinking-person-idea-28741/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en.wikipedia.org/wiki/Australian_dollar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two_dollar_coin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pixabay.com/en/thinker-thinking-person-idea-28741/" TargetMode="External"/><Relationship Id="rId5" Type="http://schemas.openxmlformats.org/officeDocument/2006/relationships/image" Target="../media/image28.png"/><Relationship Id="rId10" Type="http://schemas.openxmlformats.org/officeDocument/2006/relationships/hyperlink" Target="https://en.wikipedia.org/wiki/Australian_ten-cent_coin" TargetMode="External"/><Relationship Id="rId4" Type="http://schemas.openxmlformats.org/officeDocument/2006/relationships/hyperlink" Target="https://en.wikipedia.org/wiki/Australian_dollar" TargetMode="Externa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two_dollar_coin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pixabay.com/en/thinker-thinking-person-idea-28741/" TargetMode="External"/><Relationship Id="rId5" Type="http://schemas.openxmlformats.org/officeDocument/2006/relationships/image" Target="../media/image28.png"/><Relationship Id="rId10" Type="http://schemas.openxmlformats.org/officeDocument/2006/relationships/hyperlink" Target="https://en.wikipedia.org/wiki/Australian_ten-cent_coin" TargetMode="External"/><Relationship Id="rId4" Type="http://schemas.openxmlformats.org/officeDocument/2006/relationships/hyperlink" Target="https://en.wikipedia.org/wiki/Australian_dollar" TargetMode="Externa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two_dollar_coin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pixabay.com/en/thinker-thinking-person-idea-28741/" TargetMode="External"/><Relationship Id="rId5" Type="http://schemas.openxmlformats.org/officeDocument/2006/relationships/image" Target="../media/image28.png"/><Relationship Id="rId10" Type="http://schemas.openxmlformats.org/officeDocument/2006/relationships/hyperlink" Target="https://en.wikipedia.org/wiki/Australian_ten-cent_coin" TargetMode="External"/><Relationship Id="rId4" Type="http://schemas.openxmlformats.org/officeDocument/2006/relationships/hyperlink" Target="https://en.wikipedia.org/wiki/Australian_dollar" TargetMode="Externa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two_dollar_coin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pixabay.com/en/thinker-thinking-person-idea-28741/" TargetMode="External"/><Relationship Id="rId5" Type="http://schemas.openxmlformats.org/officeDocument/2006/relationships/image" Target="../media/image28.png"/><Relationship Id="rId10" Type="http://schemas.openxmlformats.org/officeDocument/2006/relationships/hyperlink" Target="https://en.wikipedia.org/wiki/Australian_ten-cent_coin" TargetMode="External"/><Relationship Id="rId4" Type="http://schemas.openxmlformats.org/officeDocument/2006/relationships/hyperlink" Target="https://en.wikipedia.org/wiki/Australian_dollar" TargetMode="Externa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two_dollar_coin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pixabay.com/en/thinker-thinking-person-idea-28741/" TargetMode="External"/><Relationship Id="rId5" Type="http://schemas.openxmlformats.org/officeDocument/2006/relationships/image" Target="../media/image28.png"/><Relationship Id="rId10" Type="http://schemas.openxmlformats.org/officeDocument/2006/relationships/hyperlink" Target="https://en.wikipedia.org/wiki/Australian_ten-cent_coin" TargetMode="External"/><Relationship Id="rId4" Type="http://schemas.openxmlformats.org/officeDocument/2006/relationships/hyperlink" Target="https://en.wikipedia.org/wiki/Australian_dollar" TargetMode="Externa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two_dollar_coin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pixabay.com/en/thinker-thinking-person-idea-28741/" TargetMode="External"/><Relationship Id="rId5" Type="http://schemas.openxmlformats.org/officeDocument/2006/relationships/image" Target="../media/image28.png"/><Relationship Id="rId10" Type="http://schemas.openxmlformats.org/officeDocument/2006/relationships/hyperlink" Target="https://en.wikipedia.org/wiki/Australian_ten-cent_coin" TargetMode="External"/><Relationship Id="rId4" Type="http://schemas.openxmlformats.org/officeDocument/2006/relationships/hyperlink" Target="https://en.wikipedia.org/wiki/Australian_dollar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flickr.com/photos/benhosking/5076568979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five-cent_coin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pixabay.com/en/thinker-thinking-person-idea-28741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five-cent_coin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pixabay.com/en/thinker-thinking-person-idea-28741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five-cent_coin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dollar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pixabay.com/en/thinker-thinking-person-idea-28741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five-cent_coin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dollar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pixabay.com/en/thinker-thinking-person-idea-28741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five-cent_coin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dollar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pixabay.com/en/thinker-thinking-person-idea-28741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five-cent_coin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dollar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pixabay.com/en/thinker-thinking-person-idea-28741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five-cent_coin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dollar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pixabay.com/en/thinker-thinking-person-idea-28741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five-cent_coin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dollar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pixabay.com/en/thinker-thinking-person-idea-28741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five-cent_coin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dollar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pixabay.com/en/thinker-thinking-person-idea-28741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cargoogler.blogspot.com/2010/09/hyundai-i10.html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pngimg.com/download/6939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five-cent_coin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hyperlink" Target="https://en.wikipedia.org/wiki/Australian_20_cent_co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two_dollar_coi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hyperlink" Target="https://en.wikipedia.org/wiki/Australian_ten-cent_coin" TargetMode="External"/><Relationship Id="rId4" Type="http://schemas.openxmlformats.org/officeDocument/2006/relationships/hyperlink" Target="https://en.wikipedia.org/wiki/Australian_dollar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://en.wikipedia.org/wiki/australian_50-cent_coi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ustralian_two_dollar_coin" TargetMode="External"/><Relationship Id="rId3" Type="http://schemas.openxmlformats.org/officeDocument/2006/relationships/image" Target="../media/image25.jpg"/><Relationship Id="rId7" Type="http://schemas.openxmlformats.org/officeDocument/2006/relationships/image" Target="../media/image20.png"/><Relationship Id="rId12" Type="http://schemas.openxmlformats.org/officeDocument/2006/relationships/hyperlink" Target="https://collection.maas.museum/object/30340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five-cent_coin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hyperlink" Target="https://collection.maas.museum/object/303416" TargetMode="External"/><Relationship Id="rId4" Type="http://schemas.openxmlformats.org/officeDocument/2006/relationships/hyperlink" Target="https://australisincognita.wordpress.com/2013/05/06/australian-coinage/" TargetMode="External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pixabay.com/en/thinker-thinking-person-idea-28741/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en.wikipedia.org/wiki/Australian_dolla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thinker-thinking-person-idea-28741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twenty-cent_coin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en.wikipedia.org/wiki/Australian_dolla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thinker-thinking-person-idea-28741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twenty-cent_coin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en.wikipedia.org/wiki/Australian_dolla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thinker-thinking-person-idea-28741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twenty-cent_coin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en.wikipedia.org/wiki/Australian_dollar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thinker-thinking-person-idea-28741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en.wikipedia.org/wiki/Australian_twenty-cent_coin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en.wikipedia.org/wiki/Australian_doll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Exploring patterns</a:t>
            </a:r>
          </a:p>
        </p:txBody>
      </p:sp>
    </p:spTree>
    <p:extLst>
      <p:ext uri="{BB962C8B-B14F-4D97-AF65-F5344CB8AC3E}">
        <p14:creationId xmlns:p14="http://schemas.microsoft.com/office/powerpoint/2010/main" val="37860869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251520" y="3075805"/>
            <a:ext cx="2822477" cy="1617789"/>
          </a:xfrm>
          <a:prstGeom prst="wedgeEllipseCallout">
            <a:avLst>
              <a:gd name="adj1" fmla="val 64699"/>
              <a:gd name="adj2" fmla="val -663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You can describe this pattern using letters.</a:t>
            </a: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78843" y="1526949"/>
            <a:ext cx="1080120" cy="1080120"/>
          </a:xfrm>
          <a:prstGeom prst="rect">
            <a:avLst/>
          </a:prstGeom>
        </p:spPr>
      </p:pic>
      <p:pic>
        <p:nvPicPr>
          <p:cNvPr id="14" name="Picture 13" descr="20 cent Australian coin">
            <a:extLst>
              <a:ext uri="{FF2B5EF4-FFF2-40B4-BE49-F238E27FC236}">
                <a16:creationId xmlns:a16="http://schemas.microsoft.com/office/drawing/2014/main" id="{FABCF929-8C7B-411D-AA18-162148D2C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328440" y="1443079"/>
            <a:ext cx="1249230" cy="1249230"/>
          </a:xfrm>
          <a:prstGeom prst="rect">
            <a:avLst/>
          </a:prstGeom>
        </p:spPr>
      </p:pic>
      <p:pic>
        <p:nvPicPr>
          <p:cNvPr id="17" name="Picture 16" descr="$1 Australian coin">
            <a:extLst>
              <a:ext uri="{FF2B5EF4-FFF2-40B4-BE49-F238E27FC236}">
                <a16:creationId xmlns:a16="http://schemas.microsoft.com/office/drawing/2014/main" id="{82F6DFA5-B08A-4235-8DAF-835A978DB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577670" y="1526949"/>
            <a:ext cx="1080120" cy="1080120"/>
          </a:xfrm>
          <a:prstGeom prst="rect">
            <a:avLst/>
          </a:prstGeom>
        </p:spPr>
      </p:pic>
      <p:pic>
        <p:nvPicPr>
          <p:cNvPr id="18" name="Picture 17" descr="20 cent Australian coin">
            <a:extLst>
              <a:ext uri="{FF2B5EF4-FFF2-40B4-BE49-F238E27FC236}">
                <a16:creationId xmlns:a16="http://schemas.microsoft.com/office/drawing/2014/main" id="{81848B47-DEE6-41AA-81FC-CD0A2A178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627267" y="1443079"/>
            <a:ext cx="1249230" cy="1249230"/>
          </a:xfrm>
          <a:prstGeom prst="rect">
            <a:avLst/>
          </a:prstGeom>
        </p:spPr>
      </p:pic>
      <p:pic>
        <p:nvPicPr>
          <p:cNvPr id="19" name="Picture 18" descr="$1 Australian coin">
            <a:extLst>
              <a:ext uri="{FF2B5EF4-FFF2-40B4-BE49-F238E27FC236}">
                <a16:creationId xmlns:a16="http://schemas.microsoft.com/office/drawing/2014/main" id="{8424302F-D444-4B9A-A2EA-B5BDCFFF5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870396" y="1531454"/>
            <a:ext cx="1080120" cy="1080120"/>
          </a:xfrm>
          <a:prstGeom prst="rect">
            <a:avLst/>
          </a:prstGeom>
        </p:spPr>
      </p:pic>
      <p:pic>
        <p:nvPicPr>
          <p:cNvPr id="20" name="Picture 19" descr="20 cent Australian coin">
            <a:extLst>
              <a:ext uri="{FF2B5EF4-FFF2-40B4-BE49-F238E27FC236}">
                <a16:creationId xmlns:a16="http://schemas.microsoft.com/office/drawing/2014/main" id="{81A30A6C-0D8C-444C-BFCE-C531D1ED8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919993" y="1447584"/>
            <a:ext cx="1249230" cy="124923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547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539552" y="3075805"/>
            <a:ext cx="2534445" cy="1617789"/>
          </a:xfrm>
          <a:prstGeom prst="wedgeEllipseCallout">
            <a:avLst>
              <a:gd name="adj1" fmla="val 64699"/>
              <a:gd name="adj2" fmla="val -663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would come next?</a:t>
            </a: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78843" y="1526949"/>
            <a:ext cx="1080120" cy="1080120"/>
          </a:xfrm>
          <a:prstGeom prst="rect">
            <a:avLst/>
          </a:prstGeom>
        </p:spPr>
      </p:pic>
      <p:pic>
        <p:nvPicPr>
          <p:cNvPr id="14" name="Picture 13" descr="20 cent Australian coin">
            <a:extLst>
              <a:ext uri="{FF2B5EF4-FFF2-40B4-BE49-F238E27FC236}">
                <a16:creationId xmlns:a16="http://schemas.microsoft.com/office/drawing/2014/main" id="{FABCF929-8C7B-411D-AA18-162148D2C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328440" y="1443079"/>
            <a:ext cx="1249230" cy="1249230"/>
          </a:xfrm>
          <a:prstGeom prst="rect">
            <a:avLst/>
          </a:prstGeom>
        </p:spPr>
      </p:pic>
      <p:pic>
        <p:nvPicPr>
          <p:cNvPr id="17" name="Picture 16" descr="$1 Australian coin">
            <a:extLst>
              <a:ext uri="{FF2B5EF4-FFF2-40B4-BE49-F238E27FC236}">
                <a16:creationId xmlns:a16="http://schemas.microsoft.com/office/drawing/2014/main" id="{82F6DFA5-B08A-4235-8DAF-835A978DB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577670" y="1526949"/>
            <a:ext cx="1080120" cy="1080120"/>
          </a:xfrm>
          <a:prstGeom prst="rect">
            <a:avLst/>
          </a:prstGeom>
        </p:spPr>
      </p:pic>
      <p:pic>
        <p:nvPicPr>
          <p:cNvPr id="18" name="Picture 17" descr="20 cent Australian coin">
            <a:extLst>
              <a:ext uri="{FF2B5EF4-FFF2-40B4-BE49-F238E27FC236}">
                <a16:creationId xmlns:a16="http://schemas.microsoft.com/office/drawing/2014/main" id="{81848B47-DEE6-41AA-81FC-CD0A2A178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627267" y="1443079"/>
            <a:ext cx="1249230" cy="1249230"/>
          </a:xfrm>
          <a:prstGeom prst="rect">
            <a:avLst/>
          </a:prstGeom>
        </p:spPr>
      </p:pic>
      <p:pic>
        <p:nvPicPr>
          <p:cNvPr id="19" name="Picture 18" descr="$1 Australian coin">
            <a:extLst>
              <a:ext uri="{FF2B5EF4-FFF2-40B4-BE49-F238E27FC236}">
                <a16:creationId xmlns:a16="http://schemas.microsoft.com/office/drawing/2014/main" id="{8424302F-D444-4B9A-A2EA-B5BDCFFF5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870396" y="1531454"/>
            <a:ext cx="1080120" cy="1080120"/>
          </a:xfrm>
          <a:prstGeom prst="rect">
            <a:avLst/>
          </a:prstGeom>
        </p:spPr>
      </p:pic>
      <p:pic>
        <p:nvPicPr>
          <p:cNvPr id="20" name="Picture 19" descr="20 cent Australian coin">
            <a:extLst>
              <a:ext uri="{FF2B5EF4-FFF2-40B4-BE49-F238E27FC236}">
                <a16:creationId xmlns:a16="http://schemas.microsoft.com/office/drawing/2014/main" id="{81A30A6C-0D8C-444C-BFCE-C531D1ED8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919993" y="1447584"/>
            <a:ext cx="1249230" cy="124923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344A5A-29B6-441F-B7CC-EFC9E800D5E4}"/>
              </a:ext>
            </a:extLst>
          </p:cNvPr>
          <p:cNvSpPr txBox="1"/>
          <p:nvPr/>
        </p:nvSpPr>
        <p:spPr>
          <a:xfrm>
            <a:off x="505949" y="1588105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D5A47D-9D60-4C90-9340-06E5EDC03175}"/>
              </a:ext>
            </a:extLst>
          </p:cNvPr>
          <p:cNvSpPr txBox="1"/>
          <p:nvPr/>
        </p:nvSpPr>
        <p:spPr>
          <a:xfrm>
            <a:off x="1656100" y="1619471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4EE35F-9297-44EE-AFFD-ADB562747287}"/>
              </a:ext>
            </a:extLst>
          </p:cNvPr>
          <p:cNvSpPr txBox="1"/>
          <p:nvPr/>
        </p:nvSpPr>
        <p:spPr>
          <a:xfrm>
            <a:off x="2845785" y="1585258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9511E1-7D2C-4C06-9F05-D4280AF8322C}"/>
              </a:ext>
            </a:extLst>
          </p:cNvPr>
          <p:cNvSpPr txBox="1"/>
          <p:nvPr/>
        </p:nvSpPr>
        <p:spPr>
          <a:xfrm>
            <a:off x="3995936" y="1616624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32EBA-6E45-4419-BD30-BBF59968314D}"/>
              </a:ext>
            </a:extLst>
          </p:cNvPr>
          <p:cNvSpPr txBox="1"/>
          <p:nvPr/>
        </p:nvSpPr>
        <p:spPr>
          <a:xfrm>
            <a:off x="5096940" y="1616538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CA6FD-18E9-4325-A9C8-793A5C601F8C}"/>
              </a:ext>
            </a:extLst>
          </p:cNvPr>
          <p:cNvSpPr txBox="1"/>
          <p:nvPr/>
        </p:nvSpPr>
        <p:spPr>
          <a:xfrm>
            <a:off x="6247091" y="1647904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ADA6B9-AC0E-485B-A358-67BFCE0CBFCD}"/>
              </a:ext>
            </a:extLst>
          </p:cNvPr>
          <p:cNvSpPr txBox="1"/>
          <p:nvPr/>
        </p:nvSpPr>
        <p:spPr>
          <a:xfrm>
            <a:off x="7399226" y="1634961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018462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6228184" y="3075806"/>
            <a:ext cx="2767731" cy="1440160"/>
          </a:xfrm>
          <a:prstGeom prst="wedgeEllipseCallout">
            <a:avLst>
              <a:gd name="adj1" fmla="val -62191"/>
              <a:gd name="adj2" fmla="val -75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do you think comes next in this pattern?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1043608" y="3075806"/>
            <a:ext cx="1728192" cy="1440160"/>
          </a:xfrm>
          <a:prstGeom prst="wedgeEllipseCallout">
            <a:avLst>
              <a:gd name="adj1" fmla="val 78487"/>
              <a:gd name="adj2" fmla="val -264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Let’s try another pattern!</a:t>
            </a: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717" y="1572833"/>
            <a:ext cx="1080120" cy="108012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335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717" y="1572833"/>
            <a:ext cx="1080120" cy="108012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28" name="Picture 27" descr="10 cent Australian coin">
            <a:extLst>
              <a:ext uri="{FF2B5EF4-FFF2-40B4-BE49-F238E27FC236}">
                <a16:creationId xmlns:a16="http://schemas.microsoft.com/office/drawing/2014/main" id="{F1AC798A-8126-434D-B674-F81208E97D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85362" y="1620322"/>
            <a:ext cx="998981" cy="998981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C4BE3334-AE7C-4D00-9172-543C466495CF}"/>
              </a:ext>
            </a:extLst>
          </p:cNvPr>
          <p:cNvSpPr/>
          <p:nvPr/>
        </p:nvSpPr>
        <p:spPr>
          <a:xfrm>
            <a:off x="306266" y="3075805"/>
            <a:ext cx="2767731" cy="1507325"/>
          </a:xfrm>
          <a:prstGeom prst="wedgeEllipseCallout">
            <a:avLst>
              <a:gd name="adj1" fmla="val 64699"/>
              <a:gd name="adj2" fmla="val -663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Now what do you think will come next in this pattern?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69E9C1F6-0A93-43AE-A93D-53FCCCF4EE72}"/>
              </a:ext>
            </a:extLst>
          </p:cNvPr>
          <p:cNvSpPr/>
          <p:nvPr/>
        </p:nvSpPr>
        <p:spPr>
          <a:xfrm>
            <a:off x="6554811" y="3075806"/>
            <a:ext cx="1728192" cy="1440160"/>
          </a:xfrm>
          <a:prstGeom prst="wedgeEllipseCallout">
            <a:avLst>
              <a:gd name="adj1" fmla="val -73582"/>
              <a:gd name="adj2" fmla="val -499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Are you sure?</a:t>
            </a:r>
          </a:p>
        </p:txBody>
      </p:sp>
    </p:spTree>
    <p:extLst>
      <p:ext uri="{BB962C8B-B14F-4D97-AF65-F5344CB8AC3E}">
        <p14:creationId xmlns:p14="http://schemas.microsoft.com/office/powerpoint/2010/main" val="410995877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6228184" y="3075806"/>
            <a:ext cx="2767731" cy="1656184"/>
          </a:xfrm>
          <a:prstGeom prst="wedgeEllipseCallout">
            <a:avLst>
              <a:gd name="adj1" fmla="val -62191"/>
              <a:gd name="adj2" fmla="val -75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do you think comes next in the pattern now?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1004223" y="3183818"/>
            <a:ext cx="2160240" cy="1440160"/>
          </a:xfrm>
          <a:prstGeom prst="wedgeEllipseCallout">
            <a:avLst>
              <a:gd name="adj1" fmla="val 68924"/>
              <a:gd name="adj2" fmla="val -1087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Did you predict a $2 coin?</a:t>
            </a: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717" y="1572833"/>
            <a:ext cx="1080120" cy="108012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25" name="Picture 24" descr="$2 Australian coin">
            <a:extLst>
              <a:ext uri="{FF2B5EF4-FFF2-40B4-BE49-F238E27FC236}">
                <a16:creationId xmlns:a16="http://schemas.microsoft.com/office/drawing/2014/main" id="{0D77BDCF-C4B7-4E4B-B877-AC2D10911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084343" y="1712877"/>
            <a:ext cx="813870" cy="813870"/>
          </a:xfrm>
          <a:prstGeom prst="rect">
            <a:avLst/>
          </a:prstGeom>
        </p:spPr>
      </p:pic>
      <p:pic>
        <p:nvPicPr>
          <p:cNvPr id="28" name="Picture 27" descr="10 cent Australian coin">
            <a:extLst>
              <a:ext uri="{FF2B5EF4-FFF2-40B4-BE49-F238E27FC236}">
                <a16:creationId xmlns:a16="http://schemas.microsoft.com/office/drawing/2014/main" id="{F1AC798A-8126-434D-B674-F81208E97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085362" y="1620322"/>
            <a:ext cx="998981" cy="9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279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717" y="1572833"/>
            <a:ext cx="1080120" cy="108012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25" name="Picture 24" descr="$2 Australian coin">
            <a:extLst>
              <a:ext uri="{FF2B5EF4-FFF2-40B4-BE49-F238E27FC236}">
                <a16:creationId xmlns:a16="http://schemas.microsoft.com/office/drawing/2014/main" id="{0D77BDCF-C4B7-4E4B-B877-AC2D10911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084343" y="1712877"/>
            <a:ext cx="813870" cy="813870"/>
          </a:xfrm>
          <a:prstGeom prst="rect">
            <a:avLst/>
          </a:prstGeom>
        </p:spPr>
      </p:pic>
      <p:pic>
        <p:nvPicPr>
          <p:cNvPr id="28" name="Picture 27" descr="10 cent Australian coin">
            <a:extLst>
              <a:ext uri="{FF2B5EF4-FFF2-40B4-BE49-F238E27FC236}">
                <a16:creationId xmlns:a16="http://schemas.microsoft.com/office/drawing/2014/main" id="{F1AC798A-8126-434D-B674-F81208E97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085362" y="1620322"/>
            <a:ext cx="998981" cy="998981"/>
          </a:xfrm>
          <a:prstGeom prst="rect">
            <a:avLst/>
          </a:prstGeom>
        </p:spPr>
      </p:pic>
      <p:pic>
        <p:nvPicPr>
          <p:cNvPr id="30" name="Picture 29" descr="$1 Australian coin">
            <a:extLst>
              <a:ext uri="{FF2B5EF4-FFF2-40B4-BE49-F238E27FC236}">
                <a16:creationId xmlns:a16="http://schemas.microsoft.com/office/drawing/2014/main" id="{8DA523B8-4288-4DC5-846D-0EE5AE4F0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906529" y="1572833"/>
            <a:ext cx="1080120" cy="1080120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1694C1AE-99F5-4395-937D-443F928658BF}"/>
              </a:ext>
            </a:extLst>
          </p:cNvPr>
          <p:cNvSpPr/>
          <p:nvPr/>
        </p:nvSpPr>
        <p:spPr>
          <a:xfrm>
            <a:off x="539552" y="3075805"/>
            <a:ext cx="2534445" cy="1617789"/>
          </a:xfrm>
          <a:prstGeom prst="wedgeEllipseCallout">
            <a:avLst>
              <a:gd name="adj1" fmla="val 64699"/>
              <a:gd name="adj2" fmla="val -663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Can you predict what comes next?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8E2DD67C-DFCE-498C-8B1C-45BCA0517D41}"/>
              </a:ext>
            </a:extLst>
          </p:cNvPr>
          <p:cNvSpPr/>
          <p:nvPr/>
        </p:nvSpPr>
        <p:spPr>
          <a:xfrm>
            <a:off x="6524373" y="3272631"/>
            <a:ext cx="2193654" cy="1224136"/>
          </a:xfrm>
          <a:prstGeom prst="wedgeEllipseCallout">
            <a:avLst>
              <a:gd name="adj1" fmla="val -73582"/>
              <a:gd name="adj2" fmla="val -499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Are you sure now?</a:t>
            </a:r>
          </a:p>
        </p:txBody>
      </p:sp>
    </p:spTree>
    <p:extLst>
      <p:ext uri="{BB962C8B-B14F-4D97-AF65-F5344CB8AC3E}">
        <p14:creationId xmlns:p14="http://schemas.microsoft.com/office/powerpoint/2010/main" val="155119130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6029216" y="2938647"/>
            <a:ext cx="3096344" cy="1891633"/>
          </a:xfrm>
          <a:prstGeom prst="wedgeEllipseCallout">
            <a:avLst>
              <a:gd name="adj1" fmla="val -62191"/>
              <a:gd name="adj2" fmla="val -75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Are you starting to feel more confident in your predictions??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899592" y="3075806"/>
            <a:ext cx="1872208" cy="1440160"/>
          </a:xfrm>
          <a:prstGeom prst="wedgeEllipseCallout">
            <a:avLst>
              <a:gd name="adj1" fmla="val 78487"/>
              <a:gd name="adj2" fmla="val -264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Another 10 cent coin!</a:t>
            </a: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717" y="1572833"/>
            <a:ext cx="1080120" cy="108012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25" name="Picture 24" descr="$2 Australian coin">
            <a:extLst>
              <a:ext uri="{FF2B5EF4-FFF2-40B4-BE49-F238E27FC236}">
                <a16:creationId xmlns:a16="http://schemas.microsoft.com/office/drawing/2014/main" id="{0D77BDCF-C4B7-4E4B-B877-AC2D10911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084343" y="1712877"/>
            <a:ext cx="813870" cy="813870"/>
          </a:xfrm>
          <a:prstGeom prst="rect">
            <a:avLst/>
          </a:prstGeom>
        </p:spPr>
      </p:pic>
      <p:pic>
        <p:nvPicPr>
          <p:cNvPr id="28" name="Picture 27" descr="10 cent Australian coin">
            <a:extLst>
              <a:ext uri="{FF2B5EF4-FFF2-40B4-BE49-F238E27FC236}">
                <a16:creationId xmlns:a16="http://schemas.microsoft.com/office/drawing/2014/main" id="{F1AC798A-8126-434D-B674-F81208E97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085362" y="1620322"/>
            <a:ext cx="998981" cy="998981"/>
          </a:xfrm>
          <a:prstGeom prst="rect">
            <a:avLst/>
          </a:prstGeom>
        </p:spPr>
      </p:pic>
      <p:pic>
        <p:nvPicPr>
          <p:cNvPr id="30" name="Picture 29" descr="$1 Australian coin">
            <a:extLst>
              <a:ext uri="{FF2B5EF4-FFF2-40B4-BE49-F238E27FC236}">
                <a16:creationId xmlns:a16="http://schemas.microsoft.com/office/drawing/2014/main" id="{8DA523B8-4288-4DC5-846D-0EE5AE4F0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906529" y="1572833"/>
            <a:ext cx="1080120" cy="1080120"/>
          </a:xfrm>
          <a:prstGeom prst="rect">
            <a:avLst/>
          </a:prstGeom>
        </p:spPr>
      </p:pic>
      <p:pic>
        <p:nvPicPr>
          <p:cNvPr id="32" name="Picture 31" descr="10 cent Australian coin">
            <a:extLst>
              <a:ext uri="{FF2B5EF4-FFF2-40B4-BE49-F238E27FC236}">
                <a16:creationId xmlns:a16="http://schemas.microsoft.com/office/drawing/2014/main" id="{37AB3032-B9F6-4436-B677-0A9670302C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3967174" y="1620322"/>
            <a:ext cx="998981" cy="9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715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6228184" y="3075806"/>
            <a:ext cx="2767731" cy="1440160"/>
          </a:xfrm>
          <a:prstGeom prst="wedgeEllipseCallout">
            <a:avLst>
              <a:gd name="adj1" fmla="val -62191"/>
              <a:gd name="adj2" fmla="val -75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will the next 3 coins be?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597904" y="3075806"/>
            <a:ext cx="2173896" cy="1440160"/>
          </a:xfrm>
          <a:prstGeom prst="wedgeEllipseCallout">
            <a:avLst>
              <a:gd name="adj1" fmla="val 78487"/>
              <a:gd name="adj2" fmla="val -264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has been repeated?</a:t>
            </a: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717" y="1572833"/>
            <a:ext cx="1080120" cy="108012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25" name="Picture 24" descr="$2 Australian coin">
            <a:extLst>
              <a:ext uri="{FF2B5EF4-FFF2-40B4-BE49-F238E27FC236}">
                <a16:creationId xmlns:a16="http://schemas.microsoft.com/office/drawing/2014/main" id="{0D77BDCF-C4B7-4E4B-B877-AC2D10911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084343" y="1712877"/>
            <a:ext cx="813870" cy="813870"/>
          </a:xfrm>
          <a:prstGeom prst="rect">
            <a:avLst/>
          </a:prstGeom>
        </p:spPr>
      </p:pic>
      <p:pic>
        <p:nvPicPr>
          <p:cNvPr id="28" name="Picture 27" descr="10 cent Australian coin">
            <a:extLst>
              <a:ext uri="{FF2B5EF4-FFF2-40B4-BE49-F238E27FC236}">
                <a16:creationId xmlns:a16="http://schemas.microsoft.com/office/drawing/2014/main" id="{F1AC798A-8126-434D-B674-F81208E97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085362" y="1620322"/>
            <a:ext cx="998981" cy="998981"/>
          </a:xfrm>
          <a:prstGeom prst="rect">
            <a:avLst/>
          </a:prstGeom>
        </p:spPr>
      </p:pic>
      <p:pic>
        <p:nvPicPr>
          <p:cNvPr id="30" name="Picture 29" descr="$1 Australian coin">
            <a:extLst>
              <a:ext uri="{FF2B5EF4-FFF2-40B4-BE49-F238E27FC236}">
                <a16:creationId xmlns:a16="http://schemas.microsoft.com/office/drawing/2014/main" id="{8DA523B8-4288-4DC5-846D-0EE5AE4F0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906529" y="1572833"/>
            <a:ext cx="1080120" cy="1080120"/>
          </a:xfrm>
          <a:prstGeom prst="rect">
            <a:avLst/>
          </a:prstGeom>
        </p:spPr>
      </p:pic>
      <p:pic>
        <p:nvPicPr>
          <p:cNvPr id="31" name="Picture 30" descr="$2 Australian coin">
            <a:extLst>
              <a:ext uri="{FF2B5EF4-FFF2-40B4-BE49-F238E27FC236}">
                <a16:creationId xmlns:a16="http://schemas.microsoft.com/office/drawing/2014/main" id="{A9E76FF7-D028-4432-B035-1AF596F6E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966155" y="1712877"/>
            <a:ext cx="813870" cy="813870"/>
          </a:xfrm>
          <a:prstGeom prst="rect">
            <a:avLst/>
          </a:prstGeom>
        </p:spPr>
      </p:pic>
      <p:pic>
        <p:nvPicPr>
          <p:cNvPr id="32" name="Picture 31" descr="10 cent Australian coin">
            <a:extLst>
              <a:ext uri="{FF2B5EF4-FFF2-40B4-BE49-F238E27FC236}">
                <a16:creationId xmlns:a16="http://schemas.microsoft.com/office/drawing/2014/main" id="{37AB3032-B9F6-4436-B677-0A9670302C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3967174" y="1620322"/>
            <a:ext cx="998981" cy="9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113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717" y="1572833"/>
            <a:ext cx="1080120" cy="108012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25" name="Picture 24" descr="$2 Australian coin">
            <a:extLst>
              <a:ext uri="{FF2B5EF4-FFF2-40B4-BE49-F238E27FC236}">
                <a16:creationId xmlns:a16="http://schemas.microsoft.com/office/drawing/2014/main" id="{0D77BDCF-C4B7-4E4B-B877-AC2D10911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084343" y="1712877"/>
            <a:ext cx="813870" cy="813870"/>
          </a:xfrm>
          <a:prstGeom prst="rect">
            <a:avLst/>
          </a:prstGeom>
        </p:spPr>
      </p:pic>
      <p:pic>
        <p:nvPicPr>
          <p:cNvPr id="28" name="Picture 27" descr="10 cent Australian coin">
            <a:extLst>
              <a:ext uri="{FF2B5EF4-FFF2-40B4-BE49-F238E27FC236}">
                <a16:creationId xmlns:a16="http://schemas.microsoft.com/office/drawing/2014/main" id="{F1AC798A-8126-434D-B674-F81208E97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085362" y="1620322"/>
            <a:ext cx="998981" cy="998981"/>
          </a:xfrm>
          <a:prstGeom prst="rect">
            <a:avLst/>
          </a:prstGeom>
        </p:spPr>
      </p:pic>
      <p:pic>
        <p:nvPicPr>
          <p:cNvPr id="30" name="Picture 29" descr="$1 Australian coin">
            <a:extLst>
              <a:ext uri="{FF2B5EF4-FFF2-40B4-BE49-F238E27FC236}">
                <a16:creationId xmlns:a16="http://schemas.microsoft.com/office/drawing/2014/main" id="{8DA523B8-4288-4DC5-846D-0EE5AE4F0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906529" y="1572833"/>
            <a:ext cx="1080120" cy="1080120"/>
          </a:xfrm>
          <a:prstGeom prst="rect">
            <a:avLst/>
          </a:prstGeom>
        </p:spPr>
      </p:pic>
      <p:pic>
        <p:nvPicPr>
          <p:cNvPr id="31" name="Picture 30" descr="$2 Australian coin">
            <a:extLst>
              <a:ext uri="{FF2B5EF4-FFF2-40B4-BE49-F238E27FC236}">
                <a16:creationId xmlns:a16="http://schemas.microsoft.com/office/drawing/2014/main" id="{A9E76FF7-D028-4432-B035-1AF596F6E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966155" y="1712877"/>
            <a:ext cx="813870" cy="813870"/>
          </a:xfrm>
          <a:prstGeom prst="rect">
            <a:avLst/>
          </a:prstGeom>
        </p:spPr>
      </p:pic>
      <p:pic>
        <p:nvPicPr>
          <p:cNvPr id="32" name="Picture 31" descr="10 cent Australian coin">
            <a:extLst>
              <a:ext uri="{FF2B5EF4-FFF2-40B4-BE49-F238E27FC236}">
                <a16:creationId xmlns:a16="http://schemas.microsoft.com/office/drawing/2014/main" id="{37AB3032-B9F6-4436-B677-0A9670302C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3967174" y="1620322"/>
            <a:ext cx="998981" cy="998981"/>
          </a:xfrm>
          <a:prstGeom prst="rect">
            <a:avLst/>
          </a:prstGeom>
        </p:spPr>
      </p:pic>
      <p:pic>
        <p:nvPicPr>
          <p:cNvPr id="33" name="Picture 32" descr="$1 Australian coin">
            <a:extLst>
              <a:ext uri="{FF2B5EF4-FFF2-40B4-BE49-F238E27FC236}">
                <a16:creationId xmlns:a16="http://schemas.microsoft.com/office/drawing/2014/main" id="{B5D3D0B2-0DDB-4358-818B-ADAC3CC16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800076" y="1555394"/>
            <a:ext cx="1080120" cy="1080120"/>
          </a:xfrm>
          <a:prstGeom prst="rect">
            <a:avLst/>
          </a:prstGeom>
        </p:spPr>
      </p:pic>
      <p:pic>
        <p:nvPicPr>
          <p:cNvPr id="34" name="Picture 33" descr="$2 Australian coin">
            <a:extLst>
              <a:ext uri="{FF2B5EF4-FFF2-40B4-BE49-F238E27FC236}">
                <a16:creationId xmlns:a16="http://schemas.microsoft.com/office/drawing/2014/main" id="{83DA81FE-FB25-4EA1-ADE1-8742EF928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859702" y="1695438"/>
            <a:ext cx="813870" cy="813870"/>
          </a:xfrm>
          <a:prstGeom prst="rect">
            <a:avLst/>
          </a:prstGeom>
        </p:spPr>
      </p:pic>
      <p:pic>
        <p:nvPicPr>
          <p:cNvPr id="35" name="Picture 34" descr="10 cent Australian coin">
            <a:extLst>
              <a:ext uri="{FF2B5EF4-FFF2-40B4-BE49-F238E27FC236}">
                <a16:creationId xmlns:a16="http://schemas.microsoft.com/office/drawing/2014/main" id="{FF183E8D-8FE0-4E97-A698-3830762BB1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6860721" y="1602883"/>
            <a:ext cx="998981" cy="998981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A17E0A2C-88C7-4311-9B4E-7E545ADC2C93}"/>
              </a:ext>
            </a:extLst>
          </p:cNvPr>
          <p:cNvSpPr/>
          <p:nvPr/>
        </p:nvSpPr>
        <p:spPr>
          <a:xfrm>
            <a:off x="179512" y="3075805"/>
            <a:ext cx="2894485" cy="1728193"/>
          </a:xfrm>
          <a:prstGeom prst="wedgeEllipseCallout">
            <a:avLst>
              <a:gd name="adj1" fmla="val 64699"/>
              <a:gd name="adj2" fmla="val -663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You can describe this pattern using letters as well.</a:t>
            </a:r>
          </a:p>
        </p:txBody>
      </p:sp>
    </p:spTree>
    <p:extLst>
      <p:ext uri="{BB962C8B-B14F-4D97-AF65-F5344CB8AC3E}">
        <p14:creationId xmlns:p14="http://schemas.microsoft.com/office/powerpoint/2010/main" val="139094472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717" y="1572833"/>
            <a:ext cx="1080120" cy="108012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25" name="Picture 24" descr="$2 Australian coin">
            <a:extLst>
              <a:ext uri="{FF2B5EF4-FFF2-40B4-BE49-F238E27FC236}">
                <a16:creationId xmlns:a16="http://schemas.microsoft.com/office/drawing/2014/main" id="{0D77BDCF-C4B7-4E4B-B877-AC2D10911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084343" y="1712877"/>
            <a:ext cx="813870" cy="813870"/>
          </a:xfrm>
          <a:prstGeom prst="rect">
            <a:avLst/>
          </a:prstGeom>
        </p:spPr>
      </p:pic>
      <p:pic>
        <p:nvPicPr>
          <p:cNvPr id="28" name="Picture 27" descr="10 cent Australian coin">
            <a:extLst>
              <a:ext uri="{FF2B5EF4-FFF2-40B4-BE49-F238E27FC236}">
                <a16:creationId xmlns:a16="http://schemas.microsoft.com/office/drawing/2014/main" id="{F1AC798A-8126-434D-B674-F81208E97D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085362" y="1620322"/>
            <a:ext cx="998981" cy="998981"/>
          </a:xfrm>
          <a:prstGeom prst="rect">
            <a:avLst/>
          </a:prstGeom>
        </p:spPr>
      </p:pic>
      <p:pic>
        <p:nvPicPr>
          <p:cNvPr id="30" name="Picture 29" descr="$1 Australian coin">
            <a:extLst>
              <a:ext uri="{FF2B5EF4-FFF2-40B4-BE49-F238E27FC236}">
                <a16:creationId xmlns:a16="http://schemas.microsoft.com/office/drawing/2014/main" id="{8DA523B8-4288-4DC5-846D-0EE5AE4F0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906529" y="1572833"/>
            <a:ext cx="1080120" cy="1080120"/>
          </a:xfrm>
          <a:prstGeom prst="rect">
            <a:avLst/>
          </a:prstGeom>
        </p:spPr>
      </p:pic>
      <p:pic>
        <p:nvPicPr>
          <p:cNvPr id="31" name="Picture 30" descr="$2 Australian coin">
            <a:extLst>
              <a:ext uri="{FF2B5EF4-FFF2-40B4-BE49-F238E27FC236}">
                <a16:creationId xmlns:a16="http://schemas.microsoft.com/office/drawing/2014/main" id="{A9E76FF7-D028-4432-B035-1AF596F6E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966155" y="1712877"/>
            <a:ext cx="813870" cy="813870"/>
          </a:xfrm>
          <a:prstGeom prst="rect">
            <a:avLst/>
          </a:prstGeom>
        </p:spPr>
      </p:pic>
      <p:pic>
        <p:nvPicPr>
          <p:cNvPr id="32" name="Picture 31" descr="10 cent Australian coin">
            <a:extLst>
              <a:ext uri="{FF2B5EF4-FFF2-40B4-BE49-F238E27FC236}">
                <a16:creationId xmlns:a16="http://schemas.microsoft.com/office/drawing/2014/main" id="{37AB3032-B9F6-4436-B677-0A9670302C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3967174" y="1620322"/>
            <a:ext cx="998981" cy="998981"/>
          </a:xfrm>
          <a:prstGeom prst="rect">
            <a:avLst/>
          </a:prstGeom>
        </p:spPr>
      </p:pic>
      <p:pic>
        <p:nvPicPr>
          <p:cNvPr id="33" name="Picture 32" descr="$1 Australian coin">
            <a:extLst>
              <a:ext uri="{FF2B5EF4-FFF2-40B4-BE49-F238E27FC236}">
                <a16:creationId xmlns:a16="http://schemas.microsoft.com/office/drawing/2014/main" id="{B5D3D0B2-0DDB-4358-818B-ADAC3CC16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800076" y="1555394"/>
            <a:ext cx="1080120" cy="1080120"/>
          </a:xfrm>
          <a:prstGeom prst="rect">
            <a:avLst/>
          </a:prstGeom>
        </p:spPr>
      </p:pic>
      <p:pic>
        <p:nvPicPr>
          <p:cNvPr id="34" name="Picture 33" descr="$2 Australian coin">
            <a:extLst>
              <a:ext uri="{FF2B5EF4-FFF2-40B4-BE49-F238E27FC236}">
                <a16:creationId xmlns:a16="http://schemas.microsoft.com/office/drawing/2014/main" id="{83DA81FE-FB25-4EA1-ADE1-8742EF928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859702" y="1695438"/>
            <a:ext cx="813870" cy="813870"/>
          </a:xfrm>
          <a:prstGeom prst="rect">
            <a:avLst/>
          </a:prstGeom>
        </p:spPr>
      </p:pic>
      <p:pic>
        <p:nvPicPr>
          <p:cNvPr id="35" name="Picture 34" descr="10 cent Australian coin">
            <a:extLst>
              <a:ext uri="{FF2B5EF4-FFF2-40B4-BE49-F238E27FC236}">
                <a16:creationId xmlns:a16="http://schemas.microsoft.com/office/drawing/2014/main" id="{FF183E8D-8FE0-4E97-A698-3830762BB1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6860721" y="1602883"/>
            <a:ext cx="998981" cy="9989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6CB59A-3B43-4B27-B55B-DA767877CE06}"/>
              </a:ext>
            </a:extLst>
          </p:cNvPr>
          <p:cNvSpPr txBox="1"/>
          <p:nvPr/>
        </p:nvSpPr>
        <p:spPr>
          <a:xfrm>
            <a:off x="258980" y="1638693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B9BD76-7999-457C-95F3-EF7CFD4D9B6A}"/>
              </a:ext>
            </a:extLst>
          </p:cNvPr>
          <p:cNvSpPr txBox="1"/>
          <p:nvPr/>
        </p:nvSpPr>
        <p:spPr>
          <a:xfrm>
            <a:off x="1295155" y="1649739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42F373-626C-4267-A26B-9956C3AFC21B}"/>
              </a:ext>
            </a:extLst>
          </p:cNvPr>
          <p:cNvSpPr txBox="1"/>
          <p:nvPr/>
        </p:nvSpPr>
        <p:spPr>
          <a:xfrm>
            <a:off x="3151362" y="1638693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0243BC-0F72-4502-8F2A-2BCE1AF881A8}"/>
              </a:ext>
            </a:extLst>
          </p:cNvPr>
          <p:cNvSpPr txBox="1"/>
          <p:nvPr/>
        </p:nvSpPr>
        <p:spPr>
          <a:xfrm>
            <a:off x="4177583" y="1638693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BA80C7-4421-4AA2-9506-C368EDFFDC5E}"/>
              </a:ext>
            </a:extLst>
          </p:cNvPr>
          <p:cNvSpPr txBox="1"/>
          <p:nvPr/>
        </p:nvSpPr>
        <p:spPr>
          <a:xfrm>
            <a:off x="6056480" y="1617331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5B8052-BA4D-44AB-8006-C8F947137114}"/>
              </a:ext>
            </a:extLst>
          </p:cNvPr>
          <p:cNvSpPr txBox="1"/>
          <p:nvPr/>
        </p:nvSpPr>
        <p:spPr>
          <a:xfrm>
            <a:off x="7082701" y="1617331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4BE3FD-E417-40D9-B8FF-FC9B36D91EEA}"/>
              </a:ext>
            </a:extLst>
          </p:cNvPr>
          <p:cNvSpPr txBox="1"/>
          <p:nvPr/>
        </p:nvSpPr>
        <p:spPr>
          <a:xfrm>
            <a:off x="2188883" y="1662651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860EB1-0E12-4F6E-889C-5BECDDAF74EB}"/>
              </a:ext>
            </a:extLst>
          </p:cNvPr>
          <p:cNvSpPr txBox="1"/>
          <p:nvPr/>
        </p:nvSpPr>
        <p:spPr>
          <a:xfrm>
            <a:off x="5073094" y="1670325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901CE4-E195-48E7-9192-38DE49B6F515}"/>
              </a:ext>
            </a:extLst>
          </p:cNvPr>
          <p:cNvSpPr txBox="1"/>
          <p:nvPr/>
        </p:nvSpPr>
        <p:spPr>
          <a:xfrm>
            <a:off x="7985508" y="1650297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ED8F2228-FEEB-4995-BCBD-47B3DE39A206}"/>
              </a:ext>
            </a:extLst>
          </p:cNvPr>
          <p:cNvSpPr/>
          <p:nvPr/>
        </p:nvSpPr>
        <p:spPr>
          <a:xfrm>
            <a:off x="107504" y="2859782"/>
            <a:ext cx="3224257" cy="2224668"/>
          </a:xfrm>
          <a:prstGeom prst="wedgeEllipseCallout">
            <a:avLst>
              <a:gd name="adj1" fmla="val 66411"/>
              <a:gd name="adj2" fmla="val -12332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Wonder if we can use these types of patterns with other objects?</a:t>
            </a:r>
          </a:p>
        </p:txBody>
      </p:sp>
    </p:spTree>
    <p:extLst>
      <p:ext uri="{BB962C8B-B14F-4D97-AF65-F5344CB8AC3E}">
        <p14:creationId xmlns:p14="http://schemas.microsoft.com/office/powerpoint/2010/main" val="9741742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Grouping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pic>
        <p:nvPicPr>
          <p:cNvPr id="9" name="Picture 8" descr="A photo of a pile of Australian coins.">
            <a:extLst>
              <a:ext uri="{FF2B5EF4-FFF2-40B4-BE49-F238E27FC236}">
                <a16:creationId xmlns:a16="http://schemas.microsoft.com/office/drawing/2014/main" id="{93A5FC20-A5E5-4712-A038-E6776C91F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92101" y="1076477"/>
            <a:ext cx="5511927" cy="3628383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256457F4-EDCD-4737-8DD2-942C075D886E}"/>
              </a:ext>
            </a:extLst>
          </p:cNvPr>
          <p:cNvSpPr/>
          <p:nvPr/>
        </p:nvSpPr>
        <p:spPr>
          <a:xfrm>
            <a:off x="6012160" y="1131590"/>
            <a:ext cx="2767731" cy="1440160"/>
          </a:xfrm>
          <a:prstGeom prst="wedgeEllipseCallout">
            <a:avLst>
              <a:gd name="adj1" fmla="val -41145"/>
              <a:gd name="adj2" fmla="val 71906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is one way to group coins?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53E746-F288-4EBE-8B68-4C12CD345239}"/>
              </a:ext>
            </a:extLst>
          </p:cNvPr>
          <p:cNvSpPr txBox="1"/>
          <p:nvPr/>
        </p:nvSpPr>
        <p:spPr>
          <a:xfrm>
            <a:off x="6156176" y="3507854"/>
            <a:ext cx="2880320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2000" b="1" dirty="0">
                <a:latin typeface="Arial" panose="020B0604020202020204" pitchFamily="34" charset="0"/>
              </a:rPr>
              <a:t>Challenge: </a:t>
            </a:r>
            <a:r>
              <a:rPr lang="en-AU" sz="2000" dirty="0">
                <a:latin typeface="Arial" panose="020B0604020202020204" pitchFamily="34" charset="0"/>
              </a:rPr>
              <a:t>How many different ways can you group coins?</a:t>
            </a:r>
          </a:p>
        </p:txBody>
      </p:sp>
    </p:spTree>
    <p:extLst>
      <p:ext uri="{BB962C8B-B14F-4D97-AF65-F5344CB8AC3E}">
        <p14:creationId xmlns:p14="http://schemas.microsoft.com/office/powerpoint/2010/main" val="289600555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6228184" y="3075806"/>
            <a:ext cx="2767731" cy="1440160"/>
          </a:xfrm>
          <a:prstGeom prst="wedgeEllipseCallout">
            <a:avLst>
              <a:gd name="adj1" fmla="val -62191"/>
              <a:gd name="adj2" fmla="val -75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do you think comes next in this pattern?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1043608" y="3075806"/>
            <a:ext cx="1728192" cy="1440160"/>
          </a:xfrm>
          <a:prstGeom prst="wedgeEllipseCallout">
            <a:avLst>
              <a:gd name="adj1" fmla="val 78487"/>
              <a:gd name="adj2" fmla="val -264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Let’s try another pattern!</a:t>
            </a:r>
          </a:p>
        </p:txBody>
      </p:sp>
      <p:pic>
        <p:nvPicPr>
          <p:cNvPr id="22" name="Picture 21" descr="5 cent Australian coin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12" name="Picture 11" descr="5 cent Australian coin">
            <a:extLst>
              <a:ext uri="{FF2B5EF4-FFF2-40B4-BE49-F238E27FC236}">
                <a16:creationId xmlns:a16="http://schemas.microsoft.com/office/drawing/2014/main" id="{5A87D888-185A-486C-85D0-11CB676CA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5507" y="1612030"/>
            <a:ext cx="968104" cy="9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267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6228184" y="3075806"/>
            <a:ext cx="2767731" cy="1440160"/>
          </a:xfrm>
          <a:prstGeom prst="wedgeEllipseCallout">
            <a:avLst>
              <a:gd name="adj1" fmla="val -62191"/>
              <a:gd name="adj2" fmla="val -75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do you think comes next now?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1043608" y="3075806"/>
            <a:ext cx="1728192" cy="1440160"/>
          </a:xfrm>
          <a:prstGeom prst="wedgeEllipseCallout">
            <a:avLst>
              <a:gd name="adj1" fmla="val 78487"/>
              <a:gd name="adj2" fmla="val -264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Did you get it right?</a:t>
            </a:r>
          </a:p>
        </p:txBody>
      </p:sp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12" name="Picture 11" descr="5 cent Australian coin">
            <a:extLst>
              <a:ext uri="{FF2B5EF4-FFF2-40B4-BE49-F238E27FC236}">
                <a16:creationId xmlns:a16="http://schemas.microsoft.com/office/drawing/2014/main" id="{5A87D888-185A-486C-85D0-11CB676CA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5507" y="1612030"/>
            <a:ext cx="968104" cy="968104"/>
          </a:xfrm>
          <a:prstGeom prst="rect">
            <a:avLst/>
          </a:prstGeom>
        </p:spPr>
      </p:pic>
      <p:pic>
        <p:nvPicPr>
          <p:cNvPr id="13" name="Picture 12" descr="5 cent Australian coin">
            <a:extLst>
              <a:ext uri="{FF2B5EF4-FFF2-40B4-BE49-F238E27FC236}">
                <a16:creationId xmlns:a16="http://schemas.microsoft.com/office/drawing/2014/main" id="{4E773157-5BD7-48DA-AE14-8F7CF93C7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053611" y="1632034"/>
            <a:ext cx="968104" cy="9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694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6228185" y="3075806"/>
            <a:ext cx="2016224" cy="1440160"/>
          </a:xfrm>
          <a:prstGeom prst="wedgeEllipseCallout">
            <a:avLst>
              <a:gd name="adj1" fmla="val -62191"/>
              <a:gd name="adj2" fmla="val -75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Are you sure?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597904" y="3075806"/>
            <a:ext cx="2173896" cy="1440160"/>
          </a:xfrm>
          <a:prstGeom prst="wedgeEllipseCallout">
            <a:avLst>
              <a:gd name="adj1" fmla="val 78487"/>
              <a:gd name="adj2" fmla="val -264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do you think comes next?</a:t>
            </a:r>
          </a:p>
        </p:txBody>
      </p:sp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10" name="Picture 9" descr="$1 Australian coin">
            <a:extLst>
              <a:ext uri="{FF2B5EF4-FFF2-40B4-BE49-F238E27FC236}">
                <a16:creationId xmlns:a16="http://schemas.microsoft.com/office/drawing/2014/main" id="{E71456AF-F72C-44EE-904E-5947D2605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021715" y="1466273"/>
            <a:ext cx="1299625" cy="1299625"/>
          </a:xfrm>
          <a:prstGeom prst="rect">
            <a:avLst/>
          </a:prstGeom>
        </p:spPr>
      </p:pic>
      <p:pic>
        <p:nvPicPr>
          <p:cNvPr id="12" name="Picture 11" descr="5 cent Australian coin">
            <a:extLst>
              <a:ext uri="{FF2B5EF4-FFF2-40B4-BE49-F238E27FC236}">
                <a16:creationId xmlns:a16="http://schemas.microsoft.com/office/drawing/2014/main" id="{5A87D888-185A-486C-85D0-11CB676CA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5507" y="1612030"/>
            <a:ext cx="968104" cy="968104"/>
          </a:xfrm>
          <a:prstGeom prst="rect">
            <a:avLst/>
          </a:prstGeom>
        </p:spPr>
      </p:pic>
      <p:pic>
        <p:nvPicPr>
          <p:cNvPr id="13" name="Picture 12" descr="5 cent Australian coin">
            <a:extLst>
              <a:ext uri="{FF2B5EF4-FFF2-40B4-BE49-F238E27FC236}">
                <a16:creationId xmlns:a16="http://schemas.microsoft.com/office/drawing/2014/main" id="{4E773157-5BD7-48DA-AE14-8F7CF93C7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53611" y="1632034"/>
            <a:ext cx="968104" cy="9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4167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6228185" y="3075806"/>
            <a:ext cx="2016224" cy="1440160"/>
          </a:xfrm>
          <a:prstGeom prst="wedgeEllipseCallout">
            <a:avLst>
              <a:gd name="adj1" fmla="val -62191"/>
              <a:gd name="adj2" fmla="val -75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How sure are you?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85507" y="3075806"/>
            <a:ext cx="3235833" cy="2016224"/>
          </a:xfrm>
          <a:prstGeom prst="wedgeEllipseCallout">
            <a:avLst>
              <a:gd name="adj1" fmla="val 68773"/>
              <a:gd name="adj2" fmla="val -2106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Do you think the next coin will  be a 5 cent coin, $1 coin or a different coin?</a:t>
            </a:r>
          </a:p>
        </p:txBody>
      </p:sp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10" name="Picture 9" descr="$1 Australian coin">
            <a:extLst>
              <a:ext uri="{FF2B5EF4-FFF2-40B4-BE49-F238E27FC236}">
                <a16:creationId xmlns:a16="http://schemas.microsoft.com/office/drawing/2014/main" id="{E71456AF-F72C-44EE-904E-5947D2605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021715" y="1466273"/>
            <a:ext cx="1299625" cy="1299625"/>
          </a:xfrm>
          <a:prstGeom prst="rect">
            <a:avLst/>
          </a:prstGeom>
        </p:spPr>
      </p:pic>
      <p:pic>
        <p:nvPicPr>
          <p:cNvPr id="12" name="Picture 11" descr="5 cent Australian coin">
            <a:extLst>
              <a:ext uri="{FF2B5EF4-FFF2-40B4-BE49-F238E27FC236}">
                <a16:creationId xmlns:a16="http://schemas.microsoft.com/office/drawing/2014/main" id="{5A87D888-185A-486C-85D0-11CB676CA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5507" y="1612030"/>
            <a:ext cx="968104" cy="968104"/>
          </a:xfrm>
          <a:prstGeom prst="rect">
            <a:avLst/>
          </a:prstGeom>
        </p:spPr>
      </p:pic>
      <p:pic>
        <p:nvPicPr>
          <p:cNvPr id="13" name="Picture 12" descr="5 cent Australian coin">
            <a:extLst>
              <a:ext uri="{FF2B5EF4-FFF2-40B4-BE49-F238E27FC236}">
                <a16:creationId xmlns:a16="http://schemas.microsoft.com/office/drawing/2014/main" id="{4E773157-5BD7-48DA-AE14-8F7CF93C7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53611" y="1632034"/>
            <a:ext cx="968104" cy="968104"/>
          </a:xfrm>
          <a:prstGeom prst="rect">
            <a:avLst/>
          </a:prstGeom>
        </p:spPr>
      </p:pic>
      <p:pic>
        <p:nvPicPr>
          <p:cNvPr id="14" name="Picture 13" descr="$1 Australian coin">
            <a:extLst>
              <a:ext uri="{FF2B5EF4-FFF2-40B4-BE49-F238E27FC236}">
                <a16:creationId xmlns:a16="http://schemas.microsoft.com/office/drawing/2014/main" id="{D2E8A6E3-4F20-41B7-97D9-3B4FED065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297583" y="1446269"/>
            <a:ext cx="1299625" cy="12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923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6228184" y="3075806"/>
            <a:ext cx="2767731" cy="1440160"/>
          </a:xfrm>
          <a:prstGeom prst="wedgeEllipseCallout">
            <a:avLst>
              <a:gd name="adj1" fmla="val -62191"/>
              <a:gd name="adj2" fmla="val -75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comes next in this pattern?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899592" y="3075806"/>
            <a:ext cx="1872208" cy="1440160"/>
          </a:xfrm>
          <a:prstGeom prst="wedgeEllipseCallout">
            <a:avLst>
              <a:gd name="adj1" fmla="val 78487"/>
              <a:gd name="adj2" fmla="val -264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Another 5 cent coin!</a:t>
            </a:r>
          </a:p>
        </p:txBody>
      </p:sp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10" name="Picture 9" descr="$1 Australian coin">
            <a:extLst>
              <a:ext uri="{FF2B5EF4-FFF2-40B4-BE49-F238E27FC236}">
                <a16:creationId xmlns:a16="http://schemas.microsoft.com/office/drawing/2014/main" id="{E71456AF-F72C-44EE-904E-5947D2605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021715" y="1466273"/>
            <a:ext cx="1299625" cy="1299625"/>
          </a:xfrm>
          <a:prstGeom prst="rect">
            <a:avLst/>
          </a:prstGeom>
        </p:spPr>
      </p:pic>
      <p:pic>
        <p:nvPicPr>
          <p:cNvPr id="12" name="Picture 11" descr="5 cent Australian coin">
            <a:extLst>
              <a:ext uri="{FF2B5EF4-FFF2-40B4-BE49-F238E27FC236}">
                <a16:creationId xmlns:a16="http://schemas.microsoft.com/office/drawing/2014/main" id="{5A87D888-185A-486C-85D0-11CB676CA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5507" y="1612030"/>
            <a:ext cx="968104" cy="968104"/>
          </a:xfrm>
          <a:prstGeom prst="rect">
            <a:avLst/>
          </a:prstGeom>
        </p:spPr>
      </p:pic>
      <p:pic>
        <p:nvPicPr>
          <p:cNvPr id="13" name="Picture 12" descr="5 cent Australian coin">
            <a:extLst>
              <a:ext uri="{FF2B5EF4-FFF2-40B4-BE49-F238E27FC236}">
                <a16:creationId xmlns:a16="http://schemas.microsoft.com/office/drawing/2014/main" id="{4E773157-5BD7-48DA-AE14-8F7CF93C7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53611" y="1632034"/>
            <a:ext cx="968104" cy="968104"/>
          </a:xfrm>
          <a:prstGeom prst="rect">
            <a:avLst/>
          </a:prstGeom>
        </p:spPr>
      </p:pic>
      <p:pic>
        <p:nvPicPr>
          <p:cNvPr id="14" name="Picture 13" descr="$1 Australian coin">
            <a:extLst>
              <a:ext uri="{FF2B5EF4-FFF2-40B4-BE49-F238E27FC236}">
                <a16:creationId xmlns:a16="http://schemas.microsoft.com/office/drawing/2014/main" id="{D2E8A6E3-4F20-41B7-97D9-3B4FED065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297583" y="1446269"/>
            <a:ext cx="1299625" cy="1299625"/>
          </a:xfrm>
          <a:prstGeom prst="rect">
            <a:avLst/>
          </a:prstGeom>
        </p:spPr>
      </p:pic>
      <p:pic>
        <p:nvPicPr>
          <p:cNvPr id="16" name="Picture 15" descr="5 cent Australian coin">
            <a:extLst>
              <a:ext uri="{FF2B5EF4-FFF2-40B4-BE49-F238E27FC236}">
                <a16:creationId xmlns:a16="http://schemas.microsoft.com/office/drawing/2014/main" id="{73D2A6C0-DD5C-48E3-97DB-33914D2B3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600284" y="1653162"/>
            <a:ext cx="968104" cy="9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6574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6228185" y="3075806"/>
            <a:ext cx="1944216" cy="1440160"/>
          </a:xfrm>
          <a:prstGeom prst="wedgeEllipseCallout">
            <a:avLst>
              <a:gd name="adj1" fmla="val -62191"/>
              <a:gd name="adj2" fmla="val -75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Are you sure?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85507" y="2963201"/>
            <a:ext cx="3235833" cy="2004237"/>
          </a:xfrm>
          <a:prstGeom prst="wedgeEllipseCallout">
            <a:avLst>
              <a:gd name="adj1" fmla="val 68184"/>
              <a:gd name="adj2" fmla="val -14759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Do you think the next coin will be a $1 coin or something different?</a:t>
            </a:r>
          </a:p>
        </p:txBody>
      </p:sp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10" name="Picture 9" descr="$1 Australian coin">
            <a:extLst>
              <a:ext uri="{FF2B5EF4-FFF2-40B4-BE49-F238E27FC236}">
                <a16:creationId xmlns:a16="http://schemas.microsoft.com/office/drawing/2014/main" id="{E71456AF-F72C-44EE-904E-5947D2605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021715" y="1466273"/>
            <a:ext cx="1299625" cy="1299625"/>
          </a:xfrm>
          <a:prstGeom prst="rect">
            <a:avLst/>
          </a:prstGeom>
        </p:spPr>
      </p:pic>
      <p:pic>
        <p:nvPicPr>
          <p:cNvPr id="12" name="Picture 11" descr="5 cent Australian coin">
            <a:extLst>
              <a:ext uri="{FF2B5EF4-FFF2-40B4-BE49-F238E27FC236}">
                <a16:creationId xmlns:a16="http://schemas.microsoft.com/office/drawing/2014/main" id="{5A87D888-185A-486C-85D0-11CB676CA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5507" y="1612030"/>
            <a:ext cx="968104" cy="968104"/>
          </a:xfrm>
          <a:prstGeom prst="rect">
            <a:avLst/>
          </a:prstGeom>
        </p:spPr>
      </p:pic>
      <p:pic>
        <p:nvPicPr>
          <p:cNvPr id="13" name="Picture 12" descr="5 cent Australian coin">
            <a:extLst>
              <a:ext uri="{FF2B5EF4-FFF2-40B4-BE49-F238E27FC236}">
                <a16:creationId xmlns:a16="http://schemas.microsoft.com/office/drawing/2014/main" id="{4E773157-5BD7-48DA-AE14-8F7CF93C7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53611" y="1632034"/>
            <a:ext cx="968104" cy="968104"/>
          </a:xfrm>
          <a:prstGeom prst="rect">
            <a:avLst/>
          </a:prstGeom>
        </p:spPr>
      </p:pic>
      <p:pic>
        <p:nvPicPr>
          <p:cNvPr id="14" name="Picture 13" descr="$1 Australian coin">
            <a:extLst>
              <a:ext uri="{FF2B5EF4-FFF2-40B4-BE49-F238E27FC236}">
                <a16:creationId xmlns:a16="http://schemas.microsoft.com/office/drawing/2014/main" id="{D2E8A6E3-4F20-41B7-97D9-3B4FED065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297583" y="1446269"/>
            <a:ext cx="1299625" cy="1299625"/>
          </a:xfrm>
          <a:prstGeom prst="rect">
            <a:avLst/>
          </a:prstGeom>
        </p:spPr>
      </p:pic>
      <p:pic>
        <p:nvPicPr>
          <p:cNvPr id="16" name="Picture 15" descr="5 cent Australian coin">
            <a:extLst>
              <a:ext uri="{FF2B5EF4-FFF2-40B4-BE49-F238E27FC236}">
                <a16:creationId xmlns:a16="http://schemas.microsoft.com/office/drawing/2014/main" id="{73D2A6C0-DD5C-48E3-97DB-33914D2B3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600284" y="1653162"/>
            <a:ext cx="968104" cy="968104"/>
          </a:xfrm>
          <a:prstGeom prst="rect">
            <a:avLst/>
          </a:prstGeom>
        </p:spPr>
      </p:pic>
      <p:pic>
        <p:nvPicPr>
          <p:cNvPr id="17" name="Picture 16" descr="5 cent Australian coin">
            <a:extLst>
              <a:ext uri="{FF2B5EF4-FFF2-40B4-BE49-F238E27FC236}">
                <a16:creationId xmlns:a16="http://schemas.microsoft.com/office/drawing/2014/main" id="{724DF666-832A-4DB3-B0CE-8B06E03610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568388" y="1673166"/>
            <a:ext cx="968104" cy="9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0975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6228184" y="3075806"/>
            <a:ext cx="2767731" cy="1440160"/>
          </a:xfrm>
          <a:prstGeom prst="wedgeEllipseCallout">
            <a:avLst>
              <a:gd name="adj1" fmla="val -62191"/>
              <a:gd name="adj2" fmla="val -75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do you think comes next in this pattern?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1043608" y="3075806"/>
            <a:ext cx="1728192" cy="1440160"/>
          </a:xfrm>
          <a:prstGeom prst="wedgeEllipseCallout">
            <a:avLst>
              <a:gd name="adj1" fmla="val 78487"/>
              <a:gd name="adj2" fmla="val -264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Let’s try another pattern!</a:t>
            </a:r>
          </a:p>
        </p:txBody>
      </p:sp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10" name="Picture 9" descr="$1Australian coin">
            <a:extLst>
              <a:ext uri="{FF2B5EF4-FFF2-40B4-BE49-F238E27FC236}">
                <a16:creationId xmlns:a16="http://schemas.microsoft.com/office/drawing/2014/main" id="{E71456AF-F72C-44EE-904E-5947D2605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021715" y="1466273"/>
            <a:ext cx="1299625" cy="1299625"/>
          </a:xfrm>
          <a:prstGeom prst="rect">
            <a:avLst/>
          </a:prstGeom>
        </p:spPr>
      </p:pic>
      <p:pic>
        <p:nvPicPr>
          <p:cNvPr id="12" name="Picture 11" descr="5 cent Australian coin">
            <a:extLst>
              <a:ext uri="{FF2B5EF4-FFF2-40B4-BE49-F238E27FC236}">
                <a16:creationId xmlns:a16="http://schemas.microsoft.com/office/drawing/2014/main" id="{5A87D888-185A-486C-85D0-11CB676CA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5507" y="1612030"/>
            <a:ext cx="968104" cy="968104"/>
          </a:xfrm>
          <a:prstGeom prst="rect">
            <a:avLst/>
          </a:prstGeom>
        </p:spPr>
      </p:pic>
      <p:pic>
        <p:nvPicPr>
          <p:cNvPr id="13" name="Picture 12" descr="5 cent Australian coin">
            <a:extLst>
              <a:ext uri="{FF2B5EF4-FFF2-40B4-BE49-F238E27FC236}">
                <a16:creationId xmlns:a16="http://schemas.microsoft.com/office/drawing/2014/main" id="{4E773157-5BD7-48DA-AE14-8F7CF93C7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53611" y="1632034"/>
            <a:ext cx="968104" cy="968104"/>
          </a:xfrm>
          <a:prstGeom prst="rect">
            <a:avLst/>
          </a:prstGeom>
        </p:spPr>
      </p:pic>
      <p:pic>
        <p:nvPicPr>
          <p:cNvPr id="14" name="Picture 13" descr="$1 Australian coin">
            <a:extLst>
              <a:ext uri="{FF2B5EF4-FFF2-40B4-BE49-F238E27FC236}">
                <a16:creationId xmlns:a16="http://schemas.microsoft.com/office/drawing/2014/main" id="{D2E8A6E3-4F20-41B7-97D9-3B4FED065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297583" y="1446269"/>
            <a:ext cx="1299625" cy="1299625"/>
          </a:xfrm>
          <a:prstGeom prst="rect">
            <a:avLst/>
          </a:prstGeom>
        </p:spPr>
      </p:pic>
      <p:pic>
        <p:nvPicPr>
          <p:cNvPr id="15" name="Picture 14" descr="$1 Australian coin">
            <a:extLst>
              <a:ext uri="{FF2B5EF4-FFF2-40B4-BE49-F238E27FC236}">
                <a16:creationId xmlns:a16="http://schemas.microsoft.com/office/drawing/2014/main" id="{9E6634C1-0987-48F2-B2B3-C3513BE00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536492" y="1507405"/>
            <a:ext cx="1299625" cy="1299625"/>
          </a:xfrm>
          <a:prstGeom prst="rect">
            <a:avLst/>
          </a:prstGeom>
        </p:spPr>
      </p:pic>
      <p:pic>
        <p:nvPicPr>
          <p:cNvPr id="16" name="Picture 15" descr="5 cent Australian coin">
            <a:extLst>
              <a:ext uri="{FF2B5EF4-FFF2-40B4-BE49-F238E27FC236}">
                <a16:creationId xmlns:a16="http://schemas.microsoft.com/office/drawing/2014/main" id="{73D2A6C0-DD5C-48E3-97DB-33914D2B3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600284" y="1653162"/>
            <a:ext cx="968104" cy="968104"/>
          </a:xfrm>
          <a:prstGeom prst="rect">
            <a:avLst/>
          </a:prstGeom>
        </p:spPr>
      </p:pic>
      <p:pic>
        <p:nvPicPr>
          <p:cNvPr id="17" name="Picture 16" descr="5 cent Australian coin">
            <a:extLst>
              <a:ext uri="{FF2B5EF4-FFF2-40B4-BE49-F238E27FC236}">
                <a16:creationId xmlns:a16="http://schemas.microsoft.com/office/drawing/2014/main" id="{724DF666-832A-4DB3-B0CE-8B06E03610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568388" y="1673166"/>
            <a:ext cx="968104" cy="9681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125A0E-4543-4A4E-96BC-7F8DD18C501B}"/>
              </a:ext>
            </a:extLst>
          </p:cNvPr>
          <p:cNvSpPr txBox="1"/>
          <p:nvPr/>
        </p:nvSpPr>
        <p:spPr>
          <a:xfrm>
            <a:off x="8125437" y="1705270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83061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1331640" y="3075806"/>
            <a:ext cx="1800200" cy="1440160"/>
          </a:xfrm>
          <a:prstGeom prst="wedgeEllipseCallout">
            <a:avLst>
              <a:gd name="adj1" fmla="val 78487"/>
              <a:gd name="adj2" fmla="val -264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You guessed it!</a:t>
            </a:r>
          </a:p>
        </p:txBody>
      </p:sp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10" name="Picture 9" descr="$1 Australian coin">
            <a:extLst>
              <a:ext uri="{FF2B5EF4-FFF2-40B4-BE49-F238E27FC236}">
                <a16:creationId xmlns:a16="http://schemas.microsoft.com/office/drawing/2014/main" id="{E71456AF-F72C-44EE-904E-5947D2605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021715" y="1466273"/>
            <a:ext cx="1299625" cy="1299625"/>
          </a:xfrm>
          <a:prstGeom prst="rect">
            <a:avLst/>
          </a:prstGeom>
        </p:spPr>
      </p:pic>
      <p:pic>
        <p:nvPicPr>
          <p:cNvPr id="12" name="Picture 11" descr="5 cent Australian coin">
            <a:extLst>
              <a:ext uri="{FF2B5EF4-FFF2-40B4-BE49-F238E27FC236}">
                <a16:creationId xmlns:a16="http://schemas.microsoft.com/office/drawing/2014/main" id="{5A87D888-185A-486C-85D0-11CB676CA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5507" y="1612030"/>
            <a:ext cx="968104" cy="968104"/>
          </a:xfrm>
          <a:prstGeom prst="rect">
            <a:avLst/>
          </a:prstGeom>
        </p:spPr>
      </p:pic>
      <p:pic>
        <p:nvPicPr>
          <p:cNvPr id="13" name="Picture 12" descr="5 cent Australian coin">
            <a:extLst>
              <a:ext uri="{FF2B5EF4-FFF2-40B4-BE49-F238E27FC236}">
                <a16:creationId xmlns:a16="http://schemas.microsoft.com/office/drawing/2014/main" id="{4E773157-5BD7-48DA-AE14-8F7CF93C7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53611" y="1632034"/>
            <a:ext cx="968104" cy="968104"/>
          </a:xfrm>
          <a:prstGeom prst="rect">
            <a:avLst/>
          </a:prstGeom>
        </p:spPr>
      </p:pic>
      <p:pic>
        <p:nvPicPr>
          <p:cNvPr id="14" name="Picture 13" descr="$1 Australian coin">
            <a:extLst>
              <a:ext uri="{FF2B5EF4-FFF2-40B4-BE49-F238E27FC236}">
                <a16:creationId xmlns:a16="http://schemas.microsoft.com/office/drawing/2014/main" id="{D2E8A6E3-4F20-41B7-97D9-3B4FED065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297583" y="1446269"/>
            <a:ext cx="1299625" cy="1299625"/>
          </a:xfrm>
          <a:prstGeom prst="rect">
            <a:avLst/>
          </a:prstGeom>
        </p:spPr>
      </p:pic>
      <p:pic>
        <p:nvPicPr>
          <p:cNvPr id="15" name="Picture 14" descr="$1 Australian coin">
            <a:extLst>
              <a:ext uri="{FF2B5EF4-FFF2-40B4-BE49-F238E27FC236}">
                <a16:creationId xmlns:a16="http://schemas.microsoft.com/office/drawing/2014/main" id="{9E6634C1-0987-48F2-B2B3-C3513BE00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536492" y="1507405"/>
            <a:ext cx="1299625" cy="1299625"/>
          </a:xfrm>
          <a:prstGeom prst="rect">
            <a:avLst/>
          </a:prstGeom>
        </p:spPr>
      </p:pic>
      <p:pic>
        <p:nvPicPr>
          <p:cNvPr id="16" name="Picture 15" descr="5 cent Australian coin">
            <a:extLst>
              <a:ext uri="{FF2B5EF4-FFF2-40B4-BE49-F238E27FC236}">
                <a16:creationId xmlns:a16="http://schemas.microsoft.com/office/drawing/2014/main" id="{73D2A6C0-DD5C-48E3-97DB-33914D2B3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600284" y="1653162"/>
            <a:ext cx="968104" cy="968104"/>
          </a:xfrm>
          <a:prstGeom prst="rect">
            <a:avLst/>
          </a:prstGeom>
        </p:spPr>
      </p:pic>
      <p:pic>
        <p:nvPicPr>
          <p:cNvPr id="17" name="Picture 16" descr="5 cent Australian coin">
            <a:extLst>
              <a:ext uri="{FF2B5EF4-FFF2-40B4-BE49-F238E27FC236}">
                <a16:creationId xmlns:a16="http://schemas.microsoft.com/office/drawing/2014/main" id="{724DF666-832A-4DB3-B0CE-8B06E03610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568388" y="1673166"/>
            <a:ext cx="968104" cy="968104"/>
          </a:xfrm>
          <a:prstGeom prst="rect">
            <a:avLst/>
          </a:prstGeom>
        </p:spPr>
      </p:pic>
      <p:pic>
        <p:nvPicPr>
          <p:cNvPr id="18" name="Picture 17" descr="$1 Australian coin">
            <a:extLst>
              <a:ext uri="{FF2B5EF4-FFF2-40B4-BE49-F238E27FC236}">
                <a16:creationId xmlns:a16="http://schemas.microsoft.com/office/drawing/2014/main" id="{F2DA72B6-6AA0-4E00-92A0-71AD55003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812360" y="1487401"/>
            <a:ext cx="1299625" cy="12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0876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395536" y="3075805"/>
            <a:ext cx="2736304" cy="1637793"/>
          </a:xfrm>
          <a:prstGeom prst="wedgeEllipseCallout">
            <a:avLst>
              <a:gd name="adj1" fmla="val 70655"/>
              <a:gd name="adj2" fmla="val -1398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This is what this pattern looks like with letters</a:t>
            </a:r>
          </a:p>
        </p:txBody>
      </p:sp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  <p:pic>
        <p:nvPicPr>
          <p:cNvPr id="10" name="Picture 9" descr="$1 Australian coin">
            <a:extLst>
              <a:ext uri="{FF2B5EF4-FFF2-40B4-BE49-F238E27FC236}">
                <a16:creationId xmlns:a16="http://schemas.microsoft.com/office/drawing/2014/main" id="{E71456AF-F72C-44EE-904E-5947D2605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021715" y="1466273"/>
            <a:ext cx="1299625" cy="1299625"/>
          </a:xfrm>
          <a:prstGeom prst="rect">
            <a:avLst/>
          </a:prstGeom>
        </p:spPr>
      </p:pic>
      <p:pic>
        <p:nvPicPr>
          <p:cNvPr id="12" name="Picture 11" descr="5 cent Australian coin">
            <a:extLst>
              <a:ext uri="{FF2B5EF4-FFF2-40B4-BE49-F238E27FC236}">
                <a16:creationId xmlns:a16="http://schemas.microsoft.com/office/drawing/2014/main" id="{5A87D888-185A-486C-85D0-11CB676CA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5507" y="1612030"/>
            <a:ext cx="968104" cy="968104"/>
          </a:xfrm>
          <a:prstGeom prst="rect">
            <a:avLst/>
          </a:prstGeom>
        </p:spPr>
      </p:pic>
      <p:pic>
        <p:nvPicPr>
          <p:cNvPr id="13" name="Picture 12" descr="5 cent Australian coin">
            <a:extLst>
              <a:ext uri="{FF2B5EF4-FFF2-40B4-BE49-F238E27FC236}">
                <a16:creationId xmlns:a16="http://schemas.microsoft.com/office/drawing/2014/main" id="{4E773157-5BD7-48DA-AE14-8F7CF93C7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53611" y="1632034"/>
            <a:ext cx="968104" cy="968104"/>
          </a:xfrm>
          <a:prstGeom prst="rect">
            <a:avLst/>
          </a:prstGeom>
        </p:spPr>
      </p:pic>
      <p:pic>
        <p:nvPicPr>
          <p:cNvPr id="14" name="Picture 13" descr="$1 Australian coin">
            <a:extLst>
              <a:ext uri="{FF2B5EF4-FFF2-40B4-BE49-F238E27FC236}">
                <a16:creationId xmlns:a16="http://schemas.microsoft.com/office/drawing/2014/main" id="{D2E8A6E3-4F20-41B7-97D9-3B4FED065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297583" y="1446269"/>
            <a:ext cx="1299625" cy="1299625"/>
          </a:xfrm>
          <a:prstGeom prst="rect">
            <a:avLst/>
          </a:prstGeom>
        </p:spPr>
      </p:pic>
      <p:pic>
        <p:nvPicPr>
          <p:cNvPr id="15" name="Picture 14" descr="$1 Australian coin">
            <a:extLst>
              <a:ext uri="{FF2B5EF4-FFF2-40B4-BE49-F238E27FC236}">
                <a16:creationId xmlns:a16="http://schemas.microsoft.com/office/drawing/2014/main" id="{9E6634C1-0987-48F2-B2B3-C3513BE00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536492" y="1507405"/>
            <a:ext cx="1299625" cy="1299625"/>
          </a:xfrm>
          <a:prstGeom prst="rect">
            <a:avLst/>
          </a:prstGeom>
        </p:spPr>
      </p:pic>
      <p:pic>
        <p:nvPicPr>
          <p:cNvPr id="16" name="Picture 15" descr="5 cent Australian coin">
            <a:extLst>
              <a:ext uri="{FF2B5EF4-FFF2-40B4-BE49-F238E27FC236}">
                <a16:creationId xmlns:a16="http://schemas.microsoft.com/office/drawing/2014/main" id="{73D2A6C0-DD5C-48E3-97DB-33914D2B3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4600284" y="1653162"/>
            <a:ext cx="968104" cy="968104"/>
          </a:xfrm>
          <a:prstGeom prst="rect">
            <a:avLst/>
          </a:prstGeom>
        </p:spPr>
      </p:pic>
      <p:pic>
        <p:nvPicPr>
          <p:cNvPr id="17" name="Picture 16" descr="5 cent Australian coin">
            <a:extLst>
              <a:ext uri="{FF2B5EF4-FFF2-40B4-BE49-F238E27FC236}">
                <a16:creationId xmlns:a16="http://schemas.microsoft.com/office/drawing/2014/main" id="{724DF666-832A-4DB3-B0CE-8B06E03610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568388" y="1673166"/>
            <a:ext cx="968104" cy="968104"/>
          </a:xfrm>
          <a:prstGeom prst="rect">
            <a:avLst/>
          </a:prstGeom>
        </p:spPr>
      </p:pic>
      <p:pic>
        <p:nvPicPr>
          <p:cNvPr id="18" name="Picture 17" descr="$1 Australian coin">
            <a:extLst>
              <a:ext uri="{FF2B5EF4-FFF2-40B4-BE49-F238E27FC236}">
                <a16:creationId xmlns:a16="http://schemas.microsoft.com/office/drawing/2014/main" id="{F2DA72B6-6AA0-4E00-92A0-71AD55003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812360" y="1487401"/>
            <a:ext cx="1299625" cy="1299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05332DD-20DB-4094-8D04-E18769D20CBD}"/>
              </a:ext>
            </a:extLst>
          </p:cNvPr>
          <p:cNvSpPr txBox="1"/>
          <p:nvPr/>
        </p:nvSpPr>
        <p:spPr>
          <a:xfrm>
            <a:off x="258980" y="1638693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1D92D1-EE18-493B-A168-55F3184D3121}"/>
              </a:ext>
            </a:extLst>
          </p:cNvPr>
          <p:cNvSpPr txBox="1"/>
          <p:nvPr/>
        </p:nvSpPr>
        <p:spPr>
          <a:xfrm>
            <a:off x="2368144" y="1638693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2C3092-EB86-414D-85BF-8BF73940AA2B}"/>
              </a:ext>
            </a:extLst>
          </p:cNvPr>
          <p:cNvSpPr txBox="1"/>
          <p:nvPr/>
        </p:nvSpPr>
        <p:spPr>
          <a:xfrm>
            <a:off x="1228621" y="1653162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DC0BD4-2F8A-4327-9A3E-71B01592E3C3}"/>
              </a:ext>
            </a:extLst>
          </p:cNvPr>
          <p:cNvSpPr txBox="1"/>
          <p:nvPr/>
        </p:nvSpPr>
        <p:spPr>
          <a:xfrm>
            <a:off x="3647631" y="1632034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C03159-580A-4FDD-AB90-6A62FADF68D7}"/>
              </a:ext>
            </a:extLst>
          </p:cNvPr>
          <p:cNvSpPr txBox="1"/>
          <p:nvPr/>
        </p:nvSpPr>
        <p:spPr>
          <a:xfrm>
            <a:off x="4792765" y="1679031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6400BF-B880-4898-978D-25B8E74116D1}"/>
              </a:ext>
            </a:extLst>
          </p:cNvPr>
          <p:cNvSpPr txBox="1"/>
          <p:nvPr/>
        </p:nvSpPr>
        <p:spPr>
          <a:xfrm>
            <a:off x="6901929" y="1679031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FEF020-D990-4765-9329-CC9BB17BE6E1}"/>
              </a:ext>
            </a:extLst>
          </p:cNvPr>
          <p:cNvSpPr txBox="1"/>
          <p:nvPr/>
        </p:nvSpPr>
        <p:spPr>
          <a:xfrm>
            <a:off x="5762406" y="1693500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C48BDD-4A6A-4E26-AED4-7112440B2BA9}"/>
              </a:ext>
            </a:extLst>
          </p:cNvPr>
          <p:cNvSpPr txBox="1"/>
          <p:nvPr/>
        </p:nvSpPr>
        <p:spPr>
          <a:xfrm>
            <a:off x="8181416" y="1672372"/>
            <a:ext cx="1003177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AU" sz="6000" b="1" dirty="0"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4744518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BD645-05F8-4579-9DE4-5571B16764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3450" y="1192924"/>
            <a:ext cx="8672387" cy="318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Draw patterns using other shapes, colours or objects that follow the same patterns seen in this PowerPoint.</a:t>
            </a:r>
          </a:p>
          <a:p>
            <a:pPr marL="0" indent="0">
              <a:buNone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For example you could draw an ABABABAB pattern using types of cars:</a:t>
            </a:r>
          </a:p>
          <a:p>
            <a:pPr marL="0" indent="0">
              <a:buNone/>
            </a:pP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or you could create an ABCABCABC pattern using chocolate M&amp;M’s or smarties: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Creating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Enrichment task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pic>
        <p:nvPicPr>
          <p:cNvPr id="7" name="Picture 6" descr="Red car">
            <a:extLst>
              <a:ext uri="{FF2B5EF4-FFF2-40B4-BE49-F238E27FC236}">
                <a16:creationId xmlns:a16="http://schemas.microsoft.com/office/drawing/2014/main" id="{0B5B5905-D1E9-4DB6-A999-11A25E073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2440" y="2482267"/>
            <a:ext cx="1642404" cy="1090659"/>
          </a:xfrm>
          <a:prstGeom prst="rect">
            <a:avLst/>
          </a:prstGeom>
        </p:spPr>
      </p:pic>
      <p:pic>
        <p:nvPicPr>
          <p:cNvPr id="10" name="Picture 9" descr="Blue car">
            <a:extLst>
              <a:ext uri="{FF2B5EF4-FFF2-40B4-BE49-F238E27FC236}">
                <a16:creationId xmlns:a16="http://schemas.microsoft.com/office/drawing/2014/main" id="{9D996974-C567-40A0-AC25-E53CCA6316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804844" y="2511240"/>
            <a:ext cx="1359947" cy="907765"/>
          </a:xfrm>
          <a:prstGeom prst="rect">
            <a:avLst/>
          </a:prstGeom>
        </p:spPr>
      </p:pic>
      <p:pic>
        <p:nvPicPr>
          <p:cNvPr id="12" name="Picture 11" descr="Red car">
            <a:extLst>
              <a:ext uri="{FF2B5EF4-FFF2-40B4-BE49-F238E27FC236}">
                <a16:creationId xmlns:a16="http://schemas.microsoft.com/office/drawing/2014/main" id="{9F37966B-44CF-4BE6-A488-B7338F56B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060362" y="2482267"/>
            <a:ext cx="1642404" cy="1090659"/>
          </a:xfrm>
          <a:prstGeom prst="rect">
            <a:avLst/>
          </a:prstGeom>
        </p:spPr>
      </p:pic>
      <p:pic>
        <p:nvPicPr>
          <p:cNvPr id="13" name="Picture 12" descr="Blue car">
            <a:extLst>
              <a:ext uri="{FF2B5EF4-FFF2-40B4-BE49-F238E27FC236}">
                <a16:creationId xmlns:a16="http://schemas.microsoft.com/office/drawing/2014/main" id="{FB2B2776-AA9C-407E-B986-2D503C25E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702766" y="2511240"/>
            <a:ext cx="1359947" cy="907765"/>
          </a:xfrm>
          <a:prstGeom prst="rect">
            <a:avLst/>
          </a:prstGeom>
        </p:spPr>
      </p:pic>
      <p:pic>
        <p:nvPicPr>
          <p:cNvPr id="14" name="Picture 13" descr="Red car">
            <a:extLst>
              <a:ext uri="{FF2B5EF4-FFF2-40B4-BE49-F238E27FC236}">
                <a16:creationId xmlns:a16="http://schemas.microsoft.com/office/drawing/2014/main" id="{8FAF2103-6630-4ED1-A69F-571EDDA95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965924" y="2484041"/>
            <a:ext cx="1642404" cy="1090659"/>
          </a:xfrm>
          <a:prstGeom prst="rect">
            <a:avLst/>
          </a:prstGeom>
        </p:spPr>
      </p:pic>
      <p:pic>
        <p:nvPicPr>
          <p:cNvPr id="15" name="Picture 14" descr="Blue car">
            <a:extLst>
              <a:ext uri="{FF2B5EF4-FFF2-40B4-BE49-F238E27FC236}">
                <a16:creationId xmlns:a16="http://schemas.microsoft.com/office/drawing/2014/main" id="{8D928034-9259-4475-9D3F-E5EB9AB386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608328" y="2513014"/>
            <a:ext cx="1359947" cy="907765"/>
          </a:xfrm>
          <a:prstGeom prst="rect">
            <a:avLst/>
          </a:prstGeom>
        </p:spPr>
      </p:pic>
      <p:sp>
        <p:nvSpPr>
          <p:cNvPr id="20" name="Oval 19" descr="Red circle">
            <a:extLst>
              <a:ext uri="{FF2B5EF4-FFF2-40B4-BE49-F238E27FC236}">
                <a16:creationId xmlns:a16="http://schemas.microsoft.com/office/drawing/2014/main" id="{C0E95BC4-05CE-49C9-9F26-C5012C70AB54}"/>
              </a:ext>
            </a:extLst>
          </p:cNvPr>
          <p:cNvSpPr/>
          <p:nvPr/>
        </p:nvSpPr>
        <p:spPr>
          <a:xfrm>
            <a:off x="1647218" y="4099339"/>
            <a:ext cx="576064" cy="609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21" name="Oval 20" descr="Green circle">
            <a:extLst>
              <a:ext uri="{FF2B5EF4-FFF2-40B4-BE49-F238E27FC236}">
                <a16:creationId xmlns:a16="http://schemas.microsoft.com/office/drawing/2014/main" id="{69751B1E-77C4-4DD7-8BB7-0D1DD0D3E238}"/>
              </a:ext>
            </a:extLst>
          </p:cNvPr>
          <p:cNvSpPr/>
          <p:nvPr/>
        </p:nvSpPr>
        <p:spPr>
          <a:xfrm>
            <a:off x="2293096" y="4099338"/>
            <a:ext cx="576064" cy="60967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22" name="Oval 21" descr="Yellow circle">
            <a:extLst>
              <a:ext uri="{FF2B5EF4-FFF2-40B4-BE49-F238E27FC236}">
                <a16:creationId xmlns:a16="http://schemas.microsoft.com/office/drawing/2014/main" id="{FBEB2FF6-456D-4D52-8E08-92F347589390}"/>
              </a:ext>
            </a:extLst>
          </p:cNvPr>
          <p:cNvSpPr/>
          <p:nvPr/>
        </p:nvSpPr>
        <p:spPr>
          <a:xfrm>
            <a:off x="2926945" y="4099661"/>
            <a:ext cx="576064" cy="6096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39" name="Oval 38" descr="Red circle">
            <a:extLst>
              <a:ext uri="{FF2B5EF4-FFF2-40B4-BE49-F238E27FC236}">
                <a16:creationId xmlns:a16="http://schemas.microsoft.com/office/drawing/2014/main" id="{F4D6228B-1AC3-4E27-A7FA-FE7772EBA3F6}"/>
              </a:ext>
            </a:extLst>
          </p:cNvPr>
          <p:cNvSpPr/>
          <p:nvPr/>
        </p:nvSpPr>
        <p:spPr>
          <a:xfrm>
            <a:off x="3575899" y="4099339"/>
            <a:ext cx="576064" cy="609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40" name="Oval 39" descr="Green circle">
            <a:extLst>
              <a:ext uri="{FF2B5EF4-FFF2-40B4-BE49-F238E27FC236}">
                <a16:creationId xmlns:a16="http://schemas.microsoft.com/office/drawing/2014/main" id="{397F9150-E32D-4032-8AEE-1C8598DACE18}"/>
              </a:ext>
            </a:extLst>
          </p:cNvPr>
          <p:cNvSpPr/>
          <p:nvPr/>
        </p:nvSpPr>
        <p:spPr>
          <a:xfrm>
            <a:off x="4221777" y="4099338"/>
            <a:ext cx="576064" cy="60967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41" name="Oval 40" descr="Yellow circle">
            <a:extLst>
              <a:ext uri="{FF2B5EF4-FFF2-40B4-BE49-F238E27FC236}">
                <a16:creationId xmlns:a16="http://schemas.microsoft.com/office/drawing/2014/main" id="{4688A853-F065-4CF2-AB1A-1FEC9EE2BCD0}"/>
              </a:ext>
            </a:extLst>
          </p:cNvPr>
          <p:cNvSpPr/>
          <p:nvPr/>
        </p:nvSpPr>
        <p:spPr>
          <a:xfrm>
            <a:off x="4855626" y="4099661"/>
            <a:ext cx="576064" cy="6096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42" name="Oval 41" descr="Red circle">
            <a:extLst>
              <a:ext uri="{FF2B5EF4-FFF2-40B4-BE49-F238E27FC236}">
                <a16:creationId xmlns:a16="http://schemas.microsoft.com/office/drawing/2014/main" id="{3D61BFDD-3309-4F04-934E-28779D6540B0}"/>
              </a:ext>
            </a:extLst>
          </p:cNvPr>
          <p:cNvSpPr/>
          <p:nvPr/>
        </p:nvSpPr>
        <p:spPr>
          <a:xfrm>
            <a:off x="5504580" y="4099016"/>
            <a:ext cx="576064" cy="6096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43" name="Oval 42" descr="Green circle">
            <a:extLst>
              <a:ext uri="{FF2B5EF4-FFF2-40B4-BE49-F238E27FC236}">
                <a16:creationId xmlns:a16="http://schemas.microsoft.com/office/drawing/2014/main" id="{BB83A288-A71C-4701-9FA5-33BE38971764}"/>
              </a:ext>
            </a:extLst>
          </p:cNvPr>
          <p:cNvSpPr/>
          <p:nvPr/>
        </p:nvSpPr>
        <p:spPr>
          <a:xfrm>
            <a:off x="6150458" y="4099015"/>
            <a:ext cx="576064" cy="60967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44" name="Oval 43" descr="Yellow circle">
            <a:extLst>
              <a:ext uri="{FF2B5EF4-FFF2-40B4-BE49-F238E27FC236}">
                <a16:creationId xmlns:a16="http://schemas.microsoft.com/office/drawing/2014/main" id="{1DE8817D-DF10-4DD7-82DE-A9E5BF0DBF96}"/>
              </a:ext>
            </a:extLst>
          </p:cNvPr>
          <p:cNvSpPr/>
          <p:nvPr/>
        </p:nvSpPr>
        <p:spPr>
          <a:xfrm>
            <a:off x="6784307" y="4099338"/>
            <a:ext cx="576064" cy="60967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</p:spTree>
    <p:extLst>
      <p:ext uri="{BB962C8B-B14F-4D97-AF65-F5344CB8AC3E}">
        <p14:creationId xmlns:p14="http://schemas.microsoft.com/office/powerpoint/2010/main" val="40956368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7C06A-DCE2-46A2-96E6-8E4D22B08D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Silver and gold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Value of the individual coin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Groups of coins that make up $1, $2, $5 or $10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Shape: curve edge or straight edges</a:t>
            </a:r>
          </a:p>
          <a:p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Sides of the coin (front and back)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Some examples: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Grouping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pic>
        <p:nvPicPr>
          <p:cNvPr id="8" name="Picture 7" descr="$1 Australian coin">
            <a:extLst>
              <a:ext uri="{FF2B5EF4-FFF2-40B4-BE49-F238E27FC236}">
                <a16:creationId xmlns:a16="http://schemas.microsoft.com/office/drawing/2014/main" id="{79E9CA7F-D7C0-4A79-88C7-E4C48EF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386950" y="3576381"/>
            <a:ext cx="1299625" cy="1299625"/>
          </a:xfrm>
          <a:prstGeom prst="rect">
            <a:avLst/>
          </a:prstGeom>
        </p:spPr>
      </p:pic>
      <p:pic>
        <p:nvPicPr>
          <p:cNvPr id="12" name="Picture 11" descr="$2 Australian coin">
            <a:extLst>
              <a:ext uri="{FF2B5EF4-FFF2-40B4-BE49-F238E27FC236}">
                <a16:creationId xmlns:a16="http://schemas.microsoft.com/office/drawing/2014/main" id="{93A3F4AC-213F-442F-9825-983F317C1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203848" y="3964185"/>
            <a:ext cx="1003254" cy="1003254"/>
          </a:xfrm>
          <a:prstGeom prst="rect">
            <a:avLst/>
          </a:prstGeom>
        </p:spPr>
      </p:pic>
      <p:pic>
        <p:nvPicPr>
          <p:cNvPr id="15" name="Picture 14" descr="5 cent Australian coin">
            <a:extLst>
              <a:ext uri="{FF2B5EF4-FFF2-40B4-BE49-F238E27FC236}">
                <a16:creationId xmlns:a16="http://schemas.microsoft.com/office/drawing/2014/main" id="{B12A5CEC-E9BA-4055-AAB0-EEFDA342EA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6888731" y="736100"/>
            <a:ext cx="968104" cy="968104"/>
          </a:xfrm>
          <a:prstGeom prst="rect">
            <a:avLst/>
          </a:prstGeom>
        </p:spPr>
      </p:pic>
      <p:pic>
        <p:nvPicPr>
          <p:cNvPr id="20" name="Picture 19" descr="10 cent Australian coin">
            <a:extLst>
              <a:ext uri="{FF2B5EF4-FFF2-40B4-BE49-F238E27FC236}">
                <a16:creationId xmlns:a16="http://schemas.microsoft.com/office/drawing/2014/main" id="{18B6C176-E62B-436B-AF75-A329C56082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476703" y="1778415"/>
            <a:ext cx="1159862" cy="1159862"/>
          </a:xfrm>
          <a:prstGeom prst="rect">
            <a:avLst/>
          </a:prstGeom>
        </p:spPr>
      </p:pic>
      <p:pic>
        <p:nvPicPr>
          <p:cNvPr id="23" name="Picture 22" descr="20 cent Australian coin">
            <a:extLst>
              <a:ext uri="{FF2B5EF4-FFF2-40B4-BE49-F238E27FC236}">
                <a16:creationId xmlns:a16="http://schemas.microsoft.com/office/drawing/2014/main" id="{2888CF62-7A09-42A8-91F5-5AF83AC8EE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6001505" y="2024900"/>
            <a:ext cx="1371278" cy="1371278"/>
          </a:xfrm>
          <a:prstGeom prst="rect">
            <a:avLst/>
          </a:prstGeom>
        </p:spPr>
      </p:pic>
      <p:pic>
        <p:nvPicPr>
          <p:cNvPr id="26" name="Picture 25" descr="50 cent Australian coin">
            <a:extLst>
              <a:ext uri="{FF2B5EF4-FFF2-40B4-BE49-F238E27FC236}">
                <a16:creationId xmlns:a16="http://schemas.microsoft.com/office/drawing/2014/main" id="{49084FFD-B334-4F67-B7BD-23EAFE126B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5036763" y="514173"/>
            <a:ext cx="1587302" cy="15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1875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ine of Australian coins">
            <a:extLst>
              <a:ext uri="{FF2B5EF4-FFF2-40B4-BE49-F238E27FC236}">
                <a16:creationId xmlns:a16="http://schemas.microsoft.com/office/drawing/2014/main" id="{E122714B-4B3F-429E-B829-5852964158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688071" y="3373299"/>
            <a:ext cx="3333750" cy="1171575"/>
          </a:xfrm>
          <a:prstGeom prst="rect">
            <a:avLst/>
          </a:prstGeom>
        </p:spPr>
      </p:pic>
      <p:pic>
        <p:nvPicPr>
          <p:cNvPr id="10" name="Picture 9" descr="A line of Australian coins">
            <a:extLst>
              <a:ext uri="{FF2B5EF4-FFF2-40B4-BE49-F238E27FC236}">
                <a16:creationId xmlns:a16="http://schemas.microsoft.com/office/drawing/2014/main" id="{91F128C6-A076-4E78-9AF0-FDF8C6DB9C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807751" y="3373298"/>
            <a:ext cx="3333750" cy="11715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Some examples: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pic>
        <p:nvPicPr>
          <p:cNvPr id="9" name="Picture 8" descr="A line of Australian coins">
            <a:extLst>
              <a:ext uri="{FF2B5EF4-FFF2-40B4-BE49-F238E27FC236}">
                <a16:creationId xmlns:a16="http://schemas.microsoft.com/office/drawing/2014/main" id="{7F6B53F7-03DB-4DBA-931D-21D0CB93D3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-36057" y="3380537"/>
            <a:ext cx="3333750" cy="1171575"/>
          </a:xfrm>
          <a:prstGeom prst="rect">
            <a:avLst/>
          </a:prstGeom>
        </p:spPr>
      </p:pic>
      <p:pic>
        <p:nvPicPr>
          <p:cNvPr id="13" name="Picture 12" descr="5 cent Australian coin">
            <a:extLst>
              <a:ext uri="{FF2B5EF4-FFF2-40B4-BE49-F238E27FC236}">
                <a16:creationId xmlns:a16="http://schemas.microsoft.com/office/drawing/2014/main" id="{30AD8749-9845-4F22-BCC3-FFFFF83DF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433546" y="1827207"/>
            <a:ext cx="770193" cy="770193"/>
          </a:xfrm>
          <a:prstGeom prst="rect">
            <a:avLst/>
          </a:prstGeom>
        </p:spPr>
      </p:pic>
      <p:pic>
        <p:nvPicPr>
          <p:cNvPr id="16" name="Picture 15" descr="$2 Australian coin">
            <a:extLst>
              <a:ext uri="{FF2B5EF4-FFF2-40B4-BE49-F238E27FC236}">
                <a16:creationId xmlns:a16="http://schemas.microsoft.com/office/drawing/2014/main" id="{38C28A6E-D644-43EE-9C93-3022CDE1A7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974958" y="1833464"/>
            <a:ext cx="825536" cy="825536"/>
          </a:xfrm>
          <a:prstGeom prst="rect">
            <a:avLst/>
          </a:prstGeom>
        </p:spPr>
      </p:pic>
      <p:pic>
        <p:nvPicPr>
          <p:cNvPr id="18" name="Picture 17" descr="5 cent Australian coin">
            <a:extLst>
              <a:ext uri="{FF2B5EF4-FFF2-40B4-BE49-F238E27FC236}">
                <a16:creationId xmlns:a16="http://schemas.microsoft.com/office/drawing/2014/main" id="{7F6B1D55-2DCD-47B4-A645-579036684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490875" y="1827207"/>
            <a:ext cx="770193" cy="770193"/>
          </a:xfrm>
          <a:prstGeom prst="rect">
            <a:avLst/>
          </a:prstGeom>
        </p:spPr>
      </p:pic>
      <p:pic>
        <p:nvPicPr>
          <p:cNvPr id="19" name="Picture 18" descr="$2 Australian coin">
            <a:extLst>
              <a:ext uri="{FF2B5EF4-FFF2-40B4-BE49-F238E27FC236}">
                <a16:creationId xmlns:a16="http://schemas.microsoft.com/office/drawing/2014/main" id="{0ECBE4B3-4AB4-4981-82EC-E1D35026AB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032287" y="1833464"/>
            <a:ext cx="825536" cy="825536"/>
          </a:xfrm>
          <a:prstGeom prst="rect">
            <a:avLst/>
          </a:prstGeom>
        </p:spPr>
      </p:pic>
      <p:pic>
        <p:nvPicPr>
          <p:cNvPr id="26" name="Picture 25" descr="5 cent Australian coin">
            <a:extLst>
              <a:ext uri="{FF2B5EF4-FFF2-40B4-BE49-F238E27FC236}">
                <a16:creationId xmlns:a16="http://schemas.microsoft.com/office/drawing/2014/main" id="{700B6AA4-DCC8-43E2-803D-1289CAB90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548204" y="1857047"/>
            <a:ext cx="770193" cy="770193"/>
          </a:xfrm>
          <a:prstGeom prst="rect">
            <a:avLst/>
          </a:prstGeom>
        </p:spPr>
      </p:pic>
      <p:pic>
        <p:nvPicPr>
          <p:cNvPr id="27" name="Picture 26" descr="$2 Australian coin">
            <a:extLst>
              <a:ext uri="{FF2B5EF4-FFF2-40B4-BE49-F238E27FC236}">
                <a16:creationId xmlns:a16="http://schemas.microsoft.com/office/drawing/2014/main" id="{58BC07BA-AECF-48C6-A212-42EB489FA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089616" y="1863304"/>
            <a:ext cx="825536" cy="825536"/>
          </a:xfrm>
          <a:prstGeom prst="rect">
            <a:avLst/>
          </a:prstGeom>
        </p:spPr>
      </p:pic>
      <p:pic>
        <p:nvPicPr>
          <p:cNvPr id="29" name="Picture 28" descr="20 cent Australian coin">
            <a:extLst>
              <a:ext uri="{FF2B5EF4-FFF2-40B4-BE49-F238E27FC236}">
                <a16:creationId xmlns:a16="http://schemas.microsoft.com/office/drawing/2014/main" id="{1649DAB9-C9AC-4AC3-9CE2-FB9734F2B0F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/>
          <a:stretch/>
        </p:blipFill>
        <p:spPr>
          <a:xfrm>
            <a:off x="16416" y="1739835"/>
            <a:ext cx="1081978" cy="1059913"/>
          </a:xfrm>
          <a:prstGeom prst="rect">
            <a:avLst/>
          </a:prstGeom>
        </p:spPr>
      </p:pic>
      <p:pic>
        <p:nvPicPr>
          <p:cNvPr id="32" name="Picture 31" descr="20 cent Australian coin">
            <a:extLst>
              <a:ext uri="{FF2B5EF4-FFF2-40B4-BE49-F238E27FC236}">
                <a16:creationId xmlns:a16="http://schemas.microsoft.com/office/drawing/2014/main" id="{78B858CE-7BAD-495D-AA6E-411FAA4CB9F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/>
          <a:stretch/>
        </p:blipFill>
        <p:spPr>
          <a:xfrm>
            <a:off x="834930" y="1749315"/>
            <a:ext cx="1086146" cy="1082128"/>
          </a:xfrm>
          <a:prstGeom prst="rect">
            <a:avLst/>
          </a:prstGeom>
        </p:spPr>
      </p:pic>
      <p:pic>
        <p:nvPicPr>
          <p:cNvPr id="34" name="Picture 33" descr="20 cent Australian coin">
            <a:extLst>
              <a:ext uri="{FF2B5EF4-FFF2-40B4-BE49-F238E27FC236}">
                <a16:creationId xmlns:a16="http://schemas.microsoft.com/office/drawing/2014/main" id="{D68C4908-490D-4DF5-A59E-B1BE8B6E8D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/>
          <a:stretch/>
        </p:blipFill>
        <p:spPr>
          <a:xfrm>
            <a:off x="1646176" y="1728334"/>
            <a:ext cx="1081978" cy="1059913"/>
          </a:xfrm>
          <a:prstGeom prst="rect">
            <a:avLst/>
          </a:prstGeom>
        </p:spPr>
      </p:pic>
      <p:pic>
        <p:nvPicPr>
          <p:cNvPr id="35" name="Picture 34" descr="20 cent Australian coin">
            <a:extLst>
              <a:ext uri="{FF2B5EF4-FFF2-40B4-BE49-F238E27FC236}">
                <a16:creationId xmlns:a16="http://schemas.microsoft.com/office/drawing/2014/main" id="{8485135A-C3E4-4FA5-8DEB-8AE4D3F56A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/>
          <a:stretch/>
        </p:blipFill>
        <p:spPr>
          <a:xfrm>
            <a:off x="2464690" y="1737814"/>
            <a:ext cx="1086146" cy="1082128"/>
          </a:xfrm>
          <a:prstGeom prst="rect">
            <a:avLst/>
          </a:prstGeom>
        </p:spPr>
      </p:pic>
      <p:pic>
        <p:nvPicPr>
          <p:cNvPr id="36" name="Picture 35" descr="20 cent Australian coin">
            <a:extLst>
              <a:ext uri="{FF2B5EF4-FFF2-40B4-BE49-F238E27FC236}">
                <a16:creationId xmlns:a16="http://schemas.microsoft.com/office/drawing/2014/main" id="{3BCC6085-F82C-4B7C-B8B7-B438DA259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/>
          <a:stretch/>
        </p:blipFill>
        <p:spPr>
          <a:xfrm>
            <a:off x="3175189" y="1755306"/>
            <a:ext cx="1081978" cy="1059913"/>
          </a:xfrm>
          <a:prstGeom prst="rect">
            <a:avLst/>
          </a:prstGeom>
        </p:spPr>
      </p:pic>
      <p:pic>
        <p:nvPicPr>
          <p:cNvPr id="37" name="Picture 36" descr="20 cent Australian coin">
            <a:extLst>
              <a:ext uri="{FF2B5EF4-FFF2-40B4-BE49-F238E27FC236}">
                <a16:creationId xmlns:a16="http://schemas.microsoft.com/office/drawing/2014/main" id="{FD7090BE-16E7-4251-9968-E6E808BD6BA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/>
          <a:stretch/>
        </p:blipFill>
        <p:spPr>
          <a:xfrm>
            <a:off x="3997871" y="1764786"/>
            <a:ext cx="1086146" cy="10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183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306266" y="3075806"/>
            <a:ext cx="2767731" cy="1440160"/>
          </a:xfrm>
          <a:prstGeom prst="wedgeEllipseCallout">
            <a:avLst>
              <a:gd name="adj1" fmla="val 64699"/>
              <a:gd name="adj2" fmla="val -663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do you think comes next in this pattern?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6554811" y="3075806"/>
            <a:ext cx="1728192" cy="1440160"/>
          </a:xfrm>
          <a:prstGeom prst="wedgeEllipseCallout">
            <a:avLst>
              <a:gd name="adj1" fmla="val -73582"/>
              <a:gd name="adj2" fmla="val -499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Are you sure?</a:t>
            </a: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78843" y="1526949"/>
            <a:ext cx="1080120" cy="108012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225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306266" y="3075805"/>
            <a:ext cx="2767731" cy="1507325"/>
          </a:xfrm>
          <a:prstGeom prst="wedgeEllipseCallout">
            <a:avLst>
              <a:gd name="adj1" fmla="val 64699"/>
              <a:gd name="adj2" fmla="val -663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Now what do you think will come next in this pattern?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6554811" y="3075806"/>
            <a:ext cx="1728192" cy="1440160"/>
          </a:xfrm>
          <a:prstGeom prst="wedgeEllipseCallout">
            <a:avLst>
              <a:gd name="adj1" fmla="val -73582"/>
              <a:gd name="adj2" fmla="val -499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Are you sure?</a:t>
            </a: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78843" y="1526949"/>
            <a:ext cx="1080120" cy="1080120"/>
          </a:xfrm>
          <a:prstGeom prst="rect">
            <a:avLst/>
          </a:prstGeom>
        </p:spPr>
      </p:pic>
      <p:pic>
        <p:nvPicPr>
          <p:cNvPr id="14" name="Picture 13" descr="20 cent Australian coin">
            <a:extLst>
              <a:ext uri="{FF2B5EF4-FFF2-40B4-BE49-F238E27FC236}">
                <a16:creationId xmlns:a16="http://schemas.microsoft.com/office/drawing/2014/main" id="{FABCF929-8C7B-411D-AA18-162148D2C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328440" y="1443079"/>
            <a:ext cx="1249230" cy="124923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797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306266" y="3075806"/>
            <a:ext cx="2767731" cy="1440160"/>
          </a:xfrm>
          <a:prstGeom prst="wedgeEllipseCallout">
            <a:avLst>
              <a:gd name="adj1" fmla="val 64699"/>
              <a:gd name="adj2" fmla="val -663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Did you get it right?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6554810" y="3075806"/>
            <a:ext cx="2350943" cy="1440160"/>
          </a:xfrm>
          <a:prstGeom prst="wedgeEllipseCallout">
            <a:avLst>
              <a:gd name="adj1" fmla="val -73582"/>
              <a:gd name="adj2" fmla="val -499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Can you predict the rest of the pattern?</a:t>
            </a: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78843" y="1526949"/>
            <a:ext cx="1080120" cy="1080120"/>
          </a:xfrm>
          <a:prstGeom prst="rect">
            <a:avLst/>
          </a:prstGeom>
        </p:spPr>
      </p:pic>
      <p:pic>
        <p:nvPicPr>
          <p:cNvPr id="14" name="Picture 13" descr="20 cent Australian coin">
            <a:extLst>
              <a:ext uri="{FF2B5EF4-FFF2-40B4-BE49-F238E27FC236}">
                <a16:creationId xmlns:a16="http://schemas.microsoft.com/office/drawing/2014/main" id="{FABCF929-8C7B-411D-AA18-162148D2C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328440" y="1443079"/>
            <a:ext cx="1249230" cy="1249230"/>
          </a:xfrm>
          <a:prstGeom prst="rect">
            <a:avLst/>
          </a:prstGeom>
        </p:spPr>
      </p:pic>
      <p:pic>
        <p:nvPicPr>
          <p:cNvPr id="17" name="Picture 16" descr="$1 Australian coin">
            <a:extLst>
              <a:ext uri="{FF2B5EF4-FFF2-40B4-BE49-F238E27FC236}">
                <a16:creationId xmlns:a16="http://schemas.microsoft.com/office/drawing/2014/main" id="{82F6DFA5-B08A-4235-8DAF-835A978DB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577670" y="1526949"/>
            <a:ext cx="1080120" cy="108012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844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323528" y="3075805"/>
            <a:ext cx="2750469" cy="1617789"/>
          </a:xfrm>
          <a:prstGeom prst="wedgeEllipseCallout">
            <a:avLst>
              <a:gd name="adj1" fmla="val 64699"/>
              <a:gd name="adj2" fmla="val -663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do you think comes next in this pattern?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A9D5BA53-0068-47C5-ADD6-5CF620FD1E6C}"/>
              </a:ext>
            </a:extLst>
          </p:cNvPr>
          <p:cNvSpPr/>
          <p:nvPr/>
        </p:nvSpPr>
        <p:spPr>
          <a:xfrm>
            <a:off x="6524373" y="3272631"/>
            <a:ext cx="2193654" cy="1224136"/>
          </a:xfrm>
          <a:prstGeom prst="wedgeEllipseCallout">
            <a:avLst>
              <a:gd name="adj1" fmla="val -73582"/>
              <a:gd name="adj2" fmla="val -499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Are you sure now?</a:t>
            </a:r>
          </a:p>
        </p:txBody>
      </p:sp>
      <p:pic>
        <p:nvPicPr>
          <p:cNvPr id="11" name="Picture 10" descr="$1 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78843" y="1526949"/>
            <a:ext cx="1080120" cy="1080120"/>
          </a:xfrm>
          <a:prstGeom prst="rect">
            <a:avLst/>
          </a:prstGeom>
        </p:spPr>
      </p:pic>
      <p:pic>
        <p:nvPicPr>
          <p:cNvPr id="14" name="Picture 13" descr="20 cent Australian coin">
            <a:extLst>
              <a:ext uri="{FF2B5EF4-FFF2-40B4-BE49-F238E27FC236}">
                <a16:creationId xmlns:a16="http://schemas.microsoft.com/office/drawing/2014/main" id="{FABCF929-8C7B-411D-AA18-162148D2C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328440" y="1443079"/>
            <a:ext cx="1249230" cy="1249230"/>
          </a:xfrm>
          <a:prstGeom prst="rect">
            <a:avLst/>
          </a:prstGeom>
        </p:spPr>
      </p:pic>
      <p:pic>
        <p:nvPicPr>
          <p:cNvPr id="17" name="Picture 16" descr="$1 Australian coin">
            <a:extLst>
              <a:ext uri="{FF2B5EF4-FFF2-40B4-BE49-F238E27FC236}">
                <a16:creationId xmlns:a16="http://schemas.microsoft.com/office/drawing/2014/main" id="{82F6DFA5-B08A-4235-8DAF-835A978DB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577670" y="1526949"/>
            <a:ext cx="1080120" cy="1080120"/>
          </a:xfrm>
          <a:prstGeom prst="rect">
            <a:avLst/>
          </a:prstGeom>
        </p:spPr>
      </p:pic>
      <p:pic>
        <p:nvPicPr>
          <p:cNvPr id="18" name="Picture 17" descr="20 cent Australian coin">
            <a:extLst>
              <a:ext uri="{FF2B5EF4-FFF2-40B4-BE49-F238E27FC236}">
                <a16:creationId xmlns:a16="http://schemas.microsoft.com/office/drawing/2014/main" id="{81848B47-DEE6-41AA-81FC-CD0A2A178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627267" y="1443079"/>
            <a:ext cx="1249230" cy="124923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5652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Predicting patterns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SemiBold"/>
              </a:rPr>
              <a:t>Creating patterns with coins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428C5E6-76A4-4194-B031-1F3E2BCAAF65}"/>
              </a:ext>
            </a:extLst>
          </p:cNvPr>
          <p:cNvSpPr/>
          <p:nvPr/>
        </p:nvSpPr>
        <p:spPr>
          <a:xfrm>
            <a:off x="251520" y="3075805"/>
            <a:ext cx="2822477" cy="1617789"/>
          </a:xfrm>
          <a:prstGeom prst="wedgeEllipseCallout">
            <a:avLst>
              <a:gd name="adj1" fmla="val 64699"/>
              <a:gd name="adj2" fmla="val -663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000" dirty="0"/>
              <a:t>What is being repeated in this pattern?</a:t>
            </a:r>
          </a:p>
        </p:txBody>
      </p:sp>
      <p:pic>
        <p:nvPicPr>
          <p:cNvPr id="11" name="Picture 10" descr="$1Australian coin">
            <a:extLst>
              <a:ext uri="{FF2B5EF4-FFF2-40B4-BE49-F238E27FC236}">
                <a16:creationId xmlns:a16="http://schemas.microsoft.com/office/drawing/2014/main" id="{2A990811-7271-4650-A671-204B1930E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78843" y="1526949"/>
            <a:ext cx="1080120" cy="1080120"/>
          </a:xfrm>
          <a:prstGeom prst="rect">
            <a:avLst/>
          </a:prstGeom>
        </p:spPr>
      </p:pic>
      <p:pic>
        <p:nvPicPr>
          <p:cNvPr id="14" name="Picture 13" descr="20 cent Australian coin">
            <a:extLst>
              <a:ext uri="{FF2B5EF4-FFF2-40B4-BE49-F238E27FC236}">
                <a16:creationId xmlns:a16="http://schemas.microsoft.com/office/drawing/2014/main" id="{FABCF929-8C7B-411D-AA18-162148D2C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328440" y="1443079"/>
            <a:ext cx="1249230" cy="1249230"/>
          </a:xfrm>
          <a:prstGeom prst="rect">
            <a:avLst/>
          </a:prstGeom>
        </p:spPr>
      </p:pic>
      <p:pic>
        <p:nvPicPr>
          <p:cNvPr id="17" name="Picture 16" descr="$1 Australian coin">
            <a:extLst>
              <a:ext uri="{FF2B5EF4-FFF2-40B4-BE49-F238E27FC236}">
                <a16:creationId xmlns:a16="http://schemas.microsoft.com/office/drawing/2014/main" id="{82F6DFA5-B08A-4235-8DAF-835A978DB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577670" y="1526949"/>
            <a:ext cx="1080120" cy="1080120"/>
          </a:xfrm>
          <a:prstGeom prst="rect">
            <a:avLst/>
          </a:prstGeom>
        </p:spPr>
      </p:pic>
      <p:pic>
        <p:nvPicPr>
          <p:cNvPr id="18" name="Picture 17" descr="20 cent Australian coin">
            <a:extLst>
              <a:ext uri="{FF2B5EF4-FFF2-40B4-BE49-F238E27FC236}">
                <a16:creationId xmlns:a16="http://schemas.microsoft.com/office/drawing/2014/main" id="{81848B47-DEE6-41AA-81FC-CD0A2A178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627267" y="1443079"/>
            <a:ext cx="1249230" cy="1249230"/>
          </a:xfrm>
          <a:prstGeom prst="rect">
            <a:avLst/>
          </a:prstGeom>
        </p:spPr>
      </p:pic>
      <p:pic>
        <p:nvPicPr>
          <p:cNvPr id="19" name="Picture 18" descr="$1 Australian coin">
            <a:extLst>
              <a:ext uri="{FF2B5EF4-FFF2-40B4-BE49-F238E27FC236}">
                <a16:creationId xmlns:a16="http://schemas.microsoft.com/office/drawing/2014/main" id="{8424302F-D444-4B9A-A2EA-B5BDCFFF5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870396" y="1531454"/>
            <a:ext cx="1080120" cy="1080120"/>
          </a:xfrm>
          <a:prstGeom prst="rect">
            <a:avLst/>
          </a:prstGeom>
        </p:spPr>
      </p:pic>
      <p:pic>
        <p:nvPicPr>
          <p:cNvPr id="20" name="Picture 19" descr="20 cent Australian coin">
            <a:extLst>
              <a:ext uri="{FF2B5EF4-FFF2-40B4-BE49-F238E27FC236}">
                <a16:creationId xmlns:a16="http://schemas.microsoft.com/office/drawing/2014/main" id="{81A30A6C-0D8C-444C-BFCE-C531D1ED8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919993" y="1447584"/>
            <a:ext cx="1249230" cy="1249230"/>
          </a:xfrm>
          <a:prstGeom prst="rect">
            <a:avLst/>
          </a:prstGeom>
        </p:spPr>
      </p:pic>
      <p:pic>
        <p:nvPicPr>
          <p:cNvPr id="22" name="Picture 21" descr="Image of a man thinking">
            <a:extLst>
              <a:ext uri="{FF2B5EF4-FFF2-40B4-BE49-F238E27FC236}">
                <a16:creationId xmlns:a16="http://schemas.microsoft.com/office/drawing/2014/main" id="{4882F772-4D0D-43E7-9609-60FB3F3EA9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3551785" y="2859782"/>
            <a:ext cx="2350944" cy="31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249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1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Hsie network meeting – Narara valley&amp;quot;&quot;/&gt;&lt;property id=&quot;20307&quot; value=&quot;263&quot;/&gt;&lt;/object&gt;&lt;object type=&quot;3&quot; unique_id=&quot;10012&quot;&gt;&lt;property id=&quot;20148&quot; value=&quot;5&quot;/&gt;&lt;property id=&quot;20300&quot; value=&quot;Slide 6 - &amp;quot;Teaching and Learning Curriculum Website&amp;quot;&quot;/&gt;&lt;property id=&quot;20307&quot; value=&quot;288&quot;/&gt;&lt;/object&gt;&lt;object type=&quot;3&quot; unique_id=&quot;10015&quot;&gt;&lt;property id=&quot;20148&quot; value=&quot;5&quot;/&gt;&lt;property id=&quot;20300&quot; value=&quot;Slide 17 - &amp;quot;Extras&amp;quot;&quot;/&gt;&lt;property id=&quot;20307&quot; value=&quot;280&quot;/&gt;&lt;/object&gt;&lt;object type=&quot;3&quot; unique_id=&quot;10128&quot;&gt;&lt;property id=&quot;20148&quot; value=&quot;5&quot;/&gt;&lt;property id=&quot;20300&quot; value=&quot;Slide 1 - &amp;quot;Hsie network meeting – Narara valley&amp;quot;&quot;/&gt;&lt;property id=&quot;20307&quot; value=&quot;310&quot;/&gt;&lt;/object&gt;&lt;object type=&quot;3&quot; unique_id=&quot;10143&quot;&gt;&lt;property id=&quot;20148&quot; value=&quot;5&quot;/&gt;&lt;property id=&quot;20300&quot; value=&quot;Slide 3 - &amp;quot;Secondary education hsie update&amp;quot;&quot;/&gt;&lt;property id=&quot;20307&quot; value=&quot;339&quot;/&gt;&lt;/object&gt;&lt;object type=&quot;3&quot; unique_id=&quot;10144&quot;&gt;&lt;property id=&quot;20148&quot; value=&quot;5&quot;/&gt;&lt;property id=&quot;20300&quot; value=&quot;Slide 4 - &amp;quot;Aboriginal and Torres Strait Islander histories and cultures grant initiative&amp;quot;&quot;/&gt;&lt;property id=&quot;20307&quot; value=&quot;341&quot;/&gt;&lt;/object&gt;&lt;object type=&quot;3&quot; unique_id=&quot;10145&quot;&gt;&lt;property id=&quot;20148&quot; value=&quot;5&quot;/&gt;&lt;property id=&quot;20300&quot; value=&quot;Slide 5 - &amp;quot;HSIE Newsletter&amp;quot;&quot;/&gt;&lt;property id=&quot;20307&quot; value=&quot;340&quot;/&gt;&lt;/object&gt;&lt;object type=&quot;3&quot; unique_id=&quot;10146&quot;&gt;&lt;property id=&quot;20148&quot; value=&quot;5&quot;/&gt;&lt;property id=&quot;20300&quot; value=&quot;Slide 7 - &amp;quot;Teaching and learning curriculum website&amp;quot;&quot;/&gt;&lt;property id=&quot;20307&quot; value=&quot;332&quot;/&gt;&lt;/object&gt;&lt;object type=&quot;3&quot; unique_id=&quot;10147&quot;&gt;&lt;property id=&quot;20148&quot; value=&quot;5&quot;/&gt;&lt;property id=&quot;20300&quot; value=&quot;Slide 8 - &amp;quot;HSIE 7-12 in 2018&amp;quot;&quot;/&gt;&lt;property id=&quot;20307&quot; value=&quot;338&quot;/&gt;&lt;/object&gt;&lt;object type=&quot;3&quot; unique_id=&quot;10148&quot;&gt;&lt;property id=&quot;20148&quot; value=&quot;5&quot;/&gt;&lt;property id=&quot;20300&quot; value=&quot;Slide 9 - &amp;quot;Resources – new for Semester 1 2018&amp;quot;&quot;/&gt;&lt;property id=&quot;20307&quot; value=&quot;333&quot;/&gt;&lt;/object&gt;&lt;object type=&quot;3&quot; unique_id=&quot;10149&quot;&gt;&lt;property id=&quot;20148&quot; value=&quot;5&quot;/&gt;&lt;property id=&quot;20300&quot; value=&quot;Slide 10 - &amp;quot;Terminology in history k-10&amp;quot;&quot;/&gt;&lt;property id=&quot;20307&quot; value=&quot;335&quot;/&gt;&lt;/object&gt;&lt;object type=&quot;3&quot; unique_id=&quot;10150&quot;&gt;&lt;property id=&quot;20148&quot; value=&quot;5&quot;/&gt;&lt;property id=&quot;20300&quot; value=&quot;Slide 11 - &amp;quot;Terminology in geography k-10&amp;quot;&quot;/&gt;&lt;property id=&quot;20307&quot; value=&quot;334&quot;/&gt;&lt;/object&gt;&lt;object type=&quot;3&quot; unique_id=&quot;10151&quot;&gt;&lt;property id=&quot;20148&quot; value=&quot;5&quot;/&gt;&lt;property id=&quot;20300&quot; value=&quot;Slide 12 - &amp;quot;STAGE 6 HISTORY – MeSH PROJECT&amp;quot;&quot;/&gt;&lt;property id=&quot;20307&quot; value=&quot;342&quot;/&gt;&lt;/object&gt;&lt;object type=&quot;3&quot; unique_id=&quot;10152&quot;&gt;&lt;property id=&quot;20148&quot; value=&quot;5&quot;/&gt;&lt;property id=&quot;20300&quot; value=&quot;Slide 13 - &amp;quot;STAGE 6 HISTORY – MeSH PROJECT&amp;quot;&quot;/&gt;&lt;property id=&quot;20307&quot; value=&quot;346&quot;/&gt;&lt;/object&gt;&lt;object type=&quot;3&quot; unique_id=&quot;10153&quot;&gt;&lt;property id=&quot;20148&quot; value=&quot;5&quot;/&gt;&lt;property id=&quot;20300&quot; value=&quot;Slide 14 - &amp;quot;History - mEsh project  &amp;quot;&quot;/&gt;&lt;property id=&quot;20307&quot; value=&quot;347&quot;/&gt;&lt;/object&gt;&lt;object type=&quot;3&quot; unique_id=&quot;10154&quot;&gt;&lt;property id=&quot;20148&quot; value=&quot;5&quot;/&gt;&lt;property id=&quot;20300&quot; value=&quot;Slide 15 - &amp;quot;A Guide to using picture books in history&amp;quot;&quot;/&gt;&lt;property id=&quot;20307&quot; value=&quot;348&quot;/&gt;&lt;/object&gt;&lt;object type=&quot;3&quot; unique_id=&quot;10155&quot;&gt;&lt;property id=&quot;20148&quot; value=&quot;5&quot;/&gt;&lt;property id=&quot;20300&quot; value=&quot;Slide 16 - &amp;quot;Using picture books for intercultural understanding&amp;quot;&quot;/&gt;&lt;property id=&quot;20307&quot; value=&quot;349&quot;/&gt;&lt;/object&gt;&lt;object type=&quot;3&quot; unique_id=&quot;10156&quot;&gt;&lt;property id=&quot;20148&quot; value=&quot;5&quot;/&gt;&lt;property id=&quot;20300&quot; value=&quot;Slide 18 - &amp;quot;Questions&amp;quot;&quot;/&gt;&lt;property id=&quot;20307&quot; value=&quot;35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Dept of Education">
      <a:dk1>
        <a:sysClr val="windowText" lastClr="000000"/>
      </a:dk1>
      <a:lt1>
        <a:sysClr val="window" lastClr="FFFFFF"/>
      </a:lt1>
      <a:dk2>
        <a:srgbClr val="425968"/>
      </a:dk2>
      <a:lt2>
        <a:srgbClr val="EEECE1"/>
      </a:lt2>
      <a:accent1>
        <a:srgbClr val="00ABC3"/>
      </a:accent1>
      <a:accent2>
        <a:srgbClr val="00B178"/>
      </a:accent2>
      <a:accent3>
        <a:srgbClr val="9ACAEB"/>
      </a:accent3>
      <a:accent4>
        <a:srgbClr val="A87EB1"/>
      </a:accent4>
      <a:accent5>
        <a:srgbClr val="4BACC6"/>
      </a:accent5>
      <a:accent6>
        <a:srgbClr val="FFC623"/>
      </a:accent6>
      <a:hlink>
        <a:srgbClr val="0000FF"/>
      </a:hlink>
      <a:folHlink>
        <a:srgbClr val="800080"/>
      </a:folHlink>
    </a:clrScheme>
    <a:fontScheme name="Dept of Education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AC_DoE_Powerpoint_standard_V2" id="{162636CB-DEDF-1B48-B577-F03BA5CCDE48}" vid="{B0582155-A0F6-D44F-8DCE-C5F290BF89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DB57D06BEA83488E102467783CB60D" ma:contentTypeVersion="13" ma:contentTypeDescription="Create a new document." ma:contentTypeScope="" ma:versionID="84eca34ef204cb9cf9287e2e048d1066">
  <xsd:schema xmlns:xsd="http://www.w3.org/2001/XMLSchema" xmlns:xs="http://www.w3.org/2001/XMLSchema" xmlns:p="http://schemas.microsoft.com/office/2006/metadata/properties" xmlns:ns3="02777ac0-bca4-49b9-b304-d2b7eff515d1" xmlns:ns4="33c16299-9e76-4446-b84b-eefe81b91f72" targetNamespace="http://schemas.microsoft.com/office/2006/metadata/properties" ma:root="true" ma:fieldsID="f8d85e542eeb9bafddc4e5c50f779c86" ns3:_="" ns4:_="">
    <xsd:import namespace="02777ac0-bca4-49b9-b304-d2b7eff515d1"/>
    <xsd:import namespace="33c16299-9e76-4446-b84b-eefe81b91f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77ac0-bca4-49b9-b304-d2b7eff515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16299-9e76-4446-b84b-eefe81b91f7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5727F6-3534-4849-BD98-4C3A204D0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77ac0-bca4-49b9-b304-d2b7eff515d1"/>
    <ds:schemaRef ds:uri="33c16299-9e76-4446-b84b-eefe81b91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65FEB9-CF7B-4D9D-8850-6C91476560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FBDC93-C157-41C3-885B-30F8C88B2CC1}">
  <ds:schemaRefs>
    <ds:schemaRef ds:uri="http://schemas.openxmlformats.org/package/2006/metadata/core-properties"/>
    <ds:schemaRef ds:uri="02777ac0-bca4-49b9-b304-d2b7eff515d1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33c16299-9e76-4446-b84b-eefe81b91f7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On-screen Show (16:9)</PresentationFormat>
  <Paragraphs>192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Black</vt:lpstr>
      <vt:lpstr>Calibri</vt:lpstr>
      <vt:lpstr>Courier New</vt:lpstr>
      <vt:lpstr>Montserrat</vt:lpstr>
      <vt:lpstr>Montserrat Light</vt:lpstr>
      <vt:lpstr>Montserrat Medium</vt:lpstr>
      <vt:lpstr>Montserrat SemiBold</vt:lpstr>
      <vt:lpstr>Wingdings</vt:lpstr>
      <vt:lpstr>Office Theme</vt:lpstr>
      <vt:lpstr>1_Office Theme</vt:lpstr>
      <vt:lpstr>Exploring patterns</vt:lpstr>
      <vt:lpstr>Grouping coins</vt:lpstr>
      <vt:lpstr>Grouping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Creating patterns with coins</vt:lpstr>
      <vt:lpstr>Enrichment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patterns</dc:title>
  <dc:creator>NSW Department of Education</dc:creator>
  <cp:keywords>Stage 6</cp:keywords>
  <cp:lastModifiedBy>Vas Ratusau</cp:lastModifiedBy>
  <cp:revision>2</cp:revision>
  <dcterms:created xsi:type="dcterms:W3CDTF">2021-02-16T01:18:27Z</dcterms:created>
  <dcterms:modified xsi:type="dcterms:W3CDTF">2021-02-16T01:19:23Z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0x010100CEDB57D06BEA83488E102467783CB60D</vt:lpwstr>
  </property>
</Properties>
</file>