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7" r:id="rId7"/>
    <p:sldId id="260" r:id="rId8"/>
    <p:sldId id="258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4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8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0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A9A7-F0CB-44D3-AF2E-4682F4D234B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E30F-532A-46E6-87C9-108EA3F4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7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47244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Mario has booked tickets to see Guardians of the Galaxy 2 at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Printworks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at 18 : 45.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9679"/>
            <a:ext cx="440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43" y="659789"/>
            <a:ext cx="3576921" cy="412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5600" y="5689937"/>
            <a:ext cx="60960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 lives 12 minutes walk from Flowery Field station.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1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4724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Mario has booked a table at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Nandos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at 1.45 pm.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689937"/>
            <a:ext cx="60960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 lives 23 minutes walk from Flowery Field station.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83519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55" y="783102"/>
            <a:ext cx="3543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4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773" y="165101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58" y="762978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Adam is going to watch United play at Old Trafford. Kick off is at 15 : 00.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29" y="5639187"/>
            <a:ext cx="86106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Adam lives 17 minutes walk away from Hyde Bus Station.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" y="1295400"/>
            <a:ext cx="7272272" cy="28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5329" y="4191000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Old Trafford Stadium is an 11 minute walk from Old Trafford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329" y="4724400"/>
            <a:ext cx="86106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takes about 13 minutes from Piccadilly Gardens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runs every 12 minutes.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4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85" y="750277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Syed is going to watch City play at the Etihad. Kick off is at 15 : 00.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156" y="5827756"/>
            <a:ext cx="86106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Syed lives 7 minutes walk away from Hyde Bus Station.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latest time he can set off?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will be his total journey time?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" y="1295400"/>
            <a:ext cx="7272272" cy="28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156" y="4178299"/>
            <a:ext cx="86106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He’ll need to allow 15 minutes to get into the stadium once he gets off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56" y="4932745"/>
            <a:ext cx="86106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takes about 12 minutes from Piccadilly Gardens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runs every 6 minutes.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2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85" y="750277"/>
            <a:ext cx="86106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Farzana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travelling to London to see her cousins.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has arranged to meet them at Covent Garden at 2.30 pm.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950" y="6172200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earliest she is able to get for Covent Garden for?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600200"/>
            <a:ext cx="4080356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train journey from Manchester to London Euston takes around 2 hours and 10 minutes.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749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6" y="2826948"/>
            <a:ext cx="750425" cy="607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85" y="4179630"/>
            <a:ext cx="750425" cy="607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80" y="5312459"/>
            <a:ext cx="750425" cy="607844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7" idx="2"/>
            <a:endCxn id="13" idx="0"/>
          </p:cNvCxnSpPr>
          <p:nvPr/>
        </p:nvCxnSpPr>
        <p:spPr>
          <a:xfrm flipH="1">
            <a:off x="5062098" y="3434792"/>
            <a:ext cx="1" cy="7448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0"/>
          </p:cNvCxnSpPr>
          <p:nvPr/>
        </p:nvCxnSpPr>
        <p:spPr>
          <a:xfrm>
            <a:off x="5062099" y="4724400"/>
            <a:ext cx="11794" cy="588059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2895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London Euston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417963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Kings Cross St Pancreas (*)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5416326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Covent Garden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0" y="3295710"/>
            <a:ext cx="2066975" cy="44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piccadilly line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0" y="4667402"/>
            <a:ext cx="2066975" cy="4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24568" y="3290576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6700" y="4689030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9645" y="5054147"/>
            <a:ext cx="539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 Allow 4 minutes to change platform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8745" y="2672191"/>
            <a:ext cx="94839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Impact" panose="020B0806030902050204" pitchFamily="34" charset="0"/>
                <a:cs typeface="Arial" panose="020B0604020202020204" pitchFamily="34" charset="0"/>
              </a:rPr>
              <a:t>08 : 35</a:t>
            </a:r>
            <a:endParaRPr lang="en-US" sz="20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2438400"/>
            <a:ext cx="1524000" cy="914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8082" y="4179630"/>
            <a:ext cx="4080356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She will need to buy a travel card for the Underground at Euston.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082" y="5018429"/>
            <a:ext cx="4080356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takes about 5 minutes to exit Covent Garden Station.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8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Solving problems with time – Week 6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96" y="750277"/>
            <a:ext cx="8610600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Bethany is flying to Ibiza in the morning with her family.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054" y="5531018"/>
            <a:ext cx="2341545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time should they book their taxi for?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3429000"/>
            <a:ext cx="2328650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have been told to check in at the airport at least 2 and a half hours before their departure time.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40" y="1447800"/>
            <a:ext cx="634436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4" y="1371600"/>
            <a:ext cx="6291050" cy="176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5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B57D06BEA83488E102467783CB60D" ma:contentTypeVersion="13" ma:contentTypeDescription="Create a new document." ma:contentTypeScope="" ma:versionID="84eca34ef204cb9cf9287e2e048d1066">
  <xsd:schema xmlns:xsd="http://www.w3.org/2001/XMLSchema" xmlns:xs="http://www.w3.org/2001/XMLSchema" xmlns:p="http://schemas.microsoft.com/office/2006/metadata/properties" xmlns:ns3="02777ac0-bca4-49b9-b304-d2b7eff515d1" xmlns:ns4="33c16299-9e76-4446-b84b-eefe81b91f72" targetNamespace="http://schemas.microsoft.com/office/2006/metadata/properties" ma:root="true" ma:fieldsID="f8d85e542eeb9bafddc4e5c50f779c86" ns3:_="" ns4:_="">
    <xsd:import namespace="02777ac0-bca4-49b9-b304-d2b7eff515d1"/>
    <xsd:import namespace="33c16299-9e76-4446-b84b-eefe81b91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77ac0-bca4-49b9-b304-d2b7eff51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16299-9e76-4446-b84b-eefe81b91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4E85D-498C-41C3-BC1C-397969D5D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77ac0-bca4-49b9-b304-d2b7eff515d1"/>
    <ds:schemaRef ds:uri="33c16299-9e76-4446-b84b-eefe81b91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2F1A6-F837-4614-A14B-1419133A67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92A79B-9477-4979-B7DE-3F13E0C9120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3c16299-9e76-4446-b84b-eefe81b91f72"/>
    <ds:schemaRef ds:uri="http://purl.org/dc/terms/"/>
    <ds:schemaRef ds:uri="http://schemas.openxmlformats.org/package/2006/metadata/core-properties"/>
    <ds:schemaRef ds:uri="02777ac0-bca4-49b9-b304-d2b7eff515d1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marios travel</dc:title>
  <dc:creator>NSW Department of Education</dc:creator>
  <cp:keywords>Stage 6</cp:keywords>
  <cp:lastModifiedBy>Vas Ratusau</cp:lastModifiedBy>
  <cp:revision>2</cp:revision>
  <dcterms:created xsi:type="dcterms:W3CDTF">2021-02-15T07:32:45Z</dcterms:created>
  <dcterms:modified xsi:type="dcterms:W3CDTF">2021-02-15T07:35:44Z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0x010100CEDB57D06BEA83488E102467783CB60D</vt:lpwstr>
  </property>
</Properties>
</file>