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3" r:id="rId4"/>
  </p:sldMasterIdLst>
  <p:notesMasterIdLst>
    <p:notesMasterId r:id="rId37"/>
  </p:notesMasterIdLst>
  <p:handoutMasterIdLst>
    <p:handoutMasterId r:id="rId38"/>
  </p:handoutMasterIdLst>
  <p:sldIdLst>
    <p:sldId id="361" r:id="rId5"/>
    <p:sldId id="313" r:id="rId6"/>
    <p:sldId id="363" r:id="rId7"/>
    <p:sldId id="353" r:id="rId8"/>
    <p:sldId id="344" r:id="rId9"/>
    <p:sldId id="356" r:id="rId10"/>
    <p:sldId id="316" r:id="rId11"/>
    <p:sldId id="345" r:id="rId12"/>
    <p:sldId id="347" r:id="rId13"/>
    <p:sldId id="348" r:id="rId14"/>
    <p:sldId id="357" r:id="rId15"/>
    <p:sldId id="358" r:id="rId16"/>
    <p:sldId id="351" r:id="rId17"/>
    <p:sldId id="352" r:id="rId18"/>
    <p:sldId id="359" r:id="rId19"/>
    <p:sldId id="295" r:id="rId20"/>
    <p:sldId id="329" r:id="rId21"/>
    <p:sldId id="343" r:id="rId22"/>
    <p:sldId id="330" r:id="rId23"/>
    <p:sldId id="331" r:id="rId24"/>
    <p:sldId id="332" r:id="rId25"/>
    <p:sldId id="333" r:id="rId26"/>
    <p:sldId id="334" r:id="rId27"/>
    <p:sldId id="364" r:id="rId28"/>
    <p:sldId id="335" r:id="rId29"/>
    <p:sldId id="336" r:id="rId30"/>
    <p:sldId id="337" r:id="rId31"/>
    <p:sldId id="338" r:id="rId32"/>
    <p:sldId id="339" r:id="rId33"/>
    <p:sldId id="340" r:id="rId34"/>
    <p:sldId id="341" r:id="rId35"/>
    <p:sldId id="342" r:id="rId36"/>
  </p:sldIdLst>
  <p:sldSz cx="12192000" cy="6858000"/>
  <p:notesSz cx="9939338" cy="6805613"/>
  <p:defaultTextStyle>
    <a:defPPr>
      <a:defRPr lang="en-US"/>
    </a:defPPr>
    <a:lvl1pPr marL="0" algn="l" defTabSz="914301" rtl="0" eaLnBrk="1" latinLnBrk="0" hangingPunct="1">
      <a:defRPr sz="1799" kern="1200">
        <a:solidFill>
          <a:schemeClr val="tx1"/>
        </a:solidFill>
        <a:latin typeface="+mn-lt"/>
        <a:ea typeface="+mn-ea"/>
        <a:cs typeface="+mn-cs"/>
      </a:defRPr>
    </a:lvl1pPr>
    <a:lvl2pPr marL="457150" algn="l" defTabSz="914301" rtl="0" eaLnBrk="1" latinLnBrk="0" hangingPunct="1">
      <a:defRPr sz="1799" kern="1200">
        <a:solidFill>
          <a:schemeClr val="tx1"/>
        </a:solidFill>
        <a:latin typeface="+mn-lt"/>
        <a:ea typeface="+mn-ea"/>
        <a:cs typeface="+mn-cs"/>
      </a:defRPr>
    </a:lvl2pPr>
    <a:lvl3pPr marL="914301" algn="l" defTabSz="914301" rtl="0" eaLnBrk="1" latinLnBrk="0" hangingPunct="1">
      <a:defRPr sz="1799" kern="1200">
        <a:solidFill>
          <a:schemeClr val="tx1"/>
        </a:solidFill>
        <a:latin typeface="+mn-lt"/>
        <a:ea typeface="+mn-ea"/>
        <a:cs typeface="+mn-cs"/>
      </a:defRPr>
    </a:lvl3pPr>
    <a:lvl4pPr marL="1371450" algn="l" defTabSz="914301" rtl="0" eaLnBrk="1" latinLnBrk="0" hangingPunct="1">
      <a:defRPr sz="1799" kern="1200">
        <a:solidFill>
          <a:schemeClr val="tx1"/>
        </a:solidFill>
        <a:latin typeface="+mn-lt"/>
        <a:ea typeface="+mn-ea"/>
        <a:cs typeface="+mn-cs"/>
      </a:defRPr>
    </a:lvl4pPr>
    <a:lvl5pPr marL="1828601" algn="l" defTabSz="914301" rtl="0" eaLnBrk="1" latinLnBrk="0" hangingPunct="1">
      <a:defRPr sz="1799" kern="1200">
        <a:solidFill>
          <a:schemeClr val="tx1"/>
        </a:solidFill>
        <a:latin typeface="+mn-lt"/>
        <a:ea typeface="+mn-ea"/>
        <a:cs typeface="+mn-cs"/>
      </a:defRPr>
    </a:lvl5pPr>
    <a:lvl6pPr marL="2285751" algn="l" defTabSz="914301" rtl="0" eaLnBrk="1" latinLnBrk="0" hangingPunct="1">
      <a:defRPr sz="1799" kern="1200">
        <a:solidFill>
          <a:schemeClr val="tx1"/>
        </a:solidFill>
        <a:latin typeface="+mn-lt"/>
        <a:ea typeface="+mn-ea"/>
        <a:cs typeface="+mn-cs"/>
      </a:defRPr>
    </a:lvl6pPr>
    <a:lvl7pPr marL="2742902" algn="l" defTabSz="914301" rtl="0" eaLnBrk="1" latinLnBrk="0" hangingPunct="1">
      <a:defRPr sz="1799" kern="1200">
        <a:solidFill>
          <a:schemeClr val="tx1"/>
        </a:solidFill>
        <a:latin typeface="+mn-lt"/>
        <a:ea typeface="+mn-ea"/>
        <a:cs typeface="+mn-cs"/>
      </a:defRPr>
    </a:lvl7pPr>
    <a:lvl8pPr marL="3200051" algn="l" defTabSz="914301" rtl="0" eaLnBrk="1" latinLnBrk="0" hangingPunct="1">
      <a:defRPr sz="1799" kern="1200">
        <a:solidFill>
          <a:schemeClr val="tx1"/>
        </a:solidFill>
        <a:latin typeface="+mn-lt"/>
        <a:ea typeface="+mn-ea"/>
        <a:cs typeface="+mn-cs"/>
      </a:defRPr>
    </a:lvl8pPr>
    <a:lvl9pPr marL="3657201" algn="l" defTabSz="914301"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Rothwell" initials="SR" lastIdx="4" clrIdx="0">
    <p:extLst>
      <p:ext uri="{19B8F6BF-5375-455C-9EA6-DF929625EA0E}">
        <p15:presenceInfo xmlns:p15="http://schemas.microsoft.com/office/powerpoint/2012/main" userId="Suzanne Rothwell" providerId="None"/>
      </p:ext>
    </p:extLst>
  </p:cmAuthor>
  <p:cmAuthor id="2" name="Stephan Christodoulou" initials="SC" lastIdx="1" clrIdx="1">
    <p:extLst>
      <p:ext uri="{19B8F6BF-5375-455C-9EA6-DF929625EA0E}">
        <p15:presenceInfo xmlns:p15="http://schemas.microsoft.com/office/powerpoint/2012/main" userId="S-1-5-21-2977299124-1876462163-2290217735-12342922" providerId="AD"/>
      </p:ext>
    </p:extLst>
  </p:cmAuthor>
  <p:cmAuthor id="3" name="Chris Angelucci (Chris Angelucci)" initials="CA(A" lastIdx="2" clrIdx="2">
    <p:extLst>
      <p:ext uri="{19B8F6BF-5375-455C-9EA6-DF929625EA0E}">
        <p15:presenceInfo xmlns:p15="http://schemas.microsoft.com/office/powerpoint/2012/main" userId="S-1-5-21-2977299124-1876462163-2290217735-11023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5FCBEF"/>
    <a:srgbClr val="33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29" autoAdjust="0"/>
    <p:restoredTop sz="94660"/>
  </p:normalViewPr>
  <p:slideViewPr>
    <p:cSldViewPr snapToGrid="0">
      <p:cViewPr>
        <p:scale>
          <a:sx n="70" d="100"/>
          <a:sy n="70" d="100"/>
        </p:scale>
        <p:origin x="-1492" y="772"/>
      </p:cViewPr>
      <p:guideLst/>
    </p:cSldViewPr>
  </p:slid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78" d="100"/>
          <a:sy n="78" d="100"/>
        </p:scale>
        <p:origin x="248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7047" cy="34146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629993" y="1"/>
            <a:ext cx="4307047" cy="341463"/>
          </a:xfrm>
          <a:prstGeom prst="rect">
            <a:avLst/>
          </a:prstGeom>
        </p:spPr>
        <p:txBody>
          <a:bodyPr vert="horz" lIns="91440" tIns="45720" rIns="91440" bIns="45720" rtlCol="0"/>
          <a:lstStyle>
            <a:lvl1pPr algn="r">
              <a:defRPr sz="1200"/>
            </a:lvl1pPr>
          </a:lstStyle>
          <a:p>
            <a:fld id="{894C99C8-17EB-44F4-8104-DD1DADFCF567}" type="datetimeFigureOut">
              <a:rPr lang="en-AU" smtClean="0"/>
              <a:t>17/11/2022</a:t>
            </a:fld>
            <a:endParaRPr lang="en-AU"/>
          </a:p>
        </p:txBody>
      </p:sp>
      <p:sp>
        <p:nvSpPr>
          <p:cNvPr id="4" name="Footer Placeholder 3"/>
          <p:cNvSpPr>
            <a:spLocks noGrp="1"/>
          </p:cNvSpPr>
          <p:nvPr>
            <p:ph type="ftr" sz="quarter" idx="2"/>
          </p:nvPr>
        </p:nvSpPr>
        <p:spPr>
          <a:xfrm>
            <a:off x="2" y="6464152"/>
            <a:ext cx="4307047" cy="34146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629993" y="6464152"/>
            <a:ext cx="4307047" cy="341462"/>
          </a:xfrm>
          <a:prstGeom prst="rect">
            <a:avLst/>
          </a:prstGeom>
        </p:spPr>
        <p:txBody>
          <a:bodyPr vert="horz" lIns="91440" tIns="45720" rIns="91440" bIns="45720" rtlCol="0" anchor="b"/>
          <a:lstStyle>
            <a:lvl1pPr algn="r">
              <a:defRPr sz="1200"/>
            </a:lvl1pPr>
          </a:lstStyle>
          <a:p>
            <a:fld id="{BE2D6E08-0D72-46CF-940E-86F5AE73A63F}" type="slidenum">
              <a:rPr lang="en-AU" smtClean="0"/>
              <a:t>‹#›</a:t>
            </a:fld>
            <a:endParaRPr lang="en-AU"/>
          </a:p>
        </p:txBody>
      </p:sp>
    </p:spTree>
    <p:extLst>
      <p:ext uri="{BB962C8B-B14F-4D97-AF65-F5344CB8AC3E}">
        <p14:creationId xmlns:p14="http://schemas.microsoft.com/office/powerpoint/2010/main" val="1728610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7742" cy="3413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629279" y="1"/>
            <a:ext cx="4307742" cy="341313"/>
          </a:xfrm>
          <a:prstGeom prst="rect">
            <a:avLst/>
          </a:prstGeom>
        </p:spPr>
        <p:txBody>
          <a:bodyPr vert="horz" lIns="91440" tIns="45720" rIns="91440" bIns="45720" rtlCol="0"/>
          <a:lstStyle>
            <a:lvl1pPr algn="r">
              <a:defRPr sz="1200"/>
            </a:lvl1pPr>
          </a:lstStyle>
          <a:p>
            <a:fld id="{E8610B5E-7C6D-4649-B762-93477D4E263E}" type="datetimeFigureOut">
              <a:rPr lang="en-AU" smtClean="0"/>
              <a:t>17/11/2022</a:t>
            </a:fld>
            <a:endParaRPr lang="en-AU"/>
          </a:p>
        </p:txBody>
      </p:sp>
      <p:sp>
        <p:nvSpPr>
          <p:cNvPr id="4" name="Slide Image Placeholder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94632" y="3275086"/>
            <a:ext cx="7950078" cy="267941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64301"/>
            <a:ext cx="4307742" cy="341313"/>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629279" y="6464301"/>
            <a:ext cx="4307742" cy="341313"/>
          </a:xfrm>
          <a:prstGeom prst="rect">
            <a:avLst/>
          </a:prstGeom>
        </p:spPr>
        <p:txBody>
          <a:bodyPr vert="horz" lIns="91440" tIns="45720" rIns="91440" bIns="45720" rtlCol="0" anchor="b"/>
          <a:lstStyle>
            <a:lvl1pPr algn="r">
              <a:defRPr sz="1200"/>
            </a:lvl1pPr>
          </a:lstStyle>
          <a:p>
            <a:fld id="{4A94947F-D31E-412E-8A09-A80FFB8B6F51}" type="slidenum">
              <a:rPr lang="en-AU" smtClean="0"/>
              <a:t>‹#›</a:t>
            </a:fld>
            <a:endParaRPr lang="en-AU"/>
          </a:p>
        </p:txBody>
      </p:sp>
    </p:spTree>
    <p:extLst>
      <p:ext uri="{BB962C8B-B14F-4D97-AF65-F5344CB8AC3E}">
        <p14:creationId xmlns:p14="http://schemas.microsoft.com/office/powerpoint/2010/main" val="111071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360000" y="360001"/>
            <a:ext cx="11473200" cy="613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696000" y="1440000"/>
            <a:ext cx="10800000" cy="2160000"/>
          </a:xfrm>
        </p:spPr>
        <p:txBody>
          <a:bodyPr anchor="b"/>
          <a:lstStyle>
            <a:lvl1pPr algn="ctr">
              <a:defRPr sz="6000">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endParaRPr lang="en-AU" dirty="0"/>
          </a:p>
        </p:txBody>
      </p:sp>
      <p:sp>
        <p:nvSpPr>
          <p:cNvPr id="3" name="Subtitle 2"/>
          <p:cNvSpPr>
            <a:spLocks noGrp="1"/>
          </p:cNvSpPr>
          <p:nvPr>
            <p:ph type="subTitle" idx="1"/>
          </p:nvPr>
        </p:nvSpPr>
        <p:spPr>
          <a:xfrm>
            <a:off x="696000" y="3780000"/>
            <a:ext cx="10800000" cy="2160000"/>
          </a:xfrm>
        </p:spPr>
        <p:txBody>
          <a:bodyPr/>
          <a:lstStyle>
            <a:lvl1pPr marL="0" indent="0" algn="ct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7" name="Rectangle 6"/>
          <p:cNvSpPr/>
          <p:nvPr userDrawn="1"/>
        </p:nvSpPr>
        <p:spPr>
          <a:xfrm>
            <a:off x="5819650" y="3672000"/>
            <a:ext cx="540000" cy="36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Tree>
    <p:extLst>
      <p:ext uri="{BB962C8B-B14F-4D97-AF65-F5344CB8AC3E}">
        <p14:creationId xmlns:p14="http://schemas.microsoft.com/office/powerpoint/2010/main" val="73197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3"/>
          <p:cNvSpPr>
            <a:spLocks noGrp="1"/>
          </p:cNvSpPr>
          <p:nvPr>
            <p:ph type="dt" sz="half" idx="10"/>
          </p:nvPr>
        </p:nvSpPr>
        <p:spPr>
          <a:xfrm>
            <a:off x="9336000" y="6408000"/>
            <a:ext cx="1080000" cy="360000"/>
          </a:xfrm>
        </p:spPr>
        <p:txBody>
          <a:bodyPr/>
          <a:lstStyle>
            <a:lvl1pPr algn="r">
              <a:defRPr/>
            </a:lvl1pPr>
          </a:lstStyle>
          <a:p>
            <a:fld id="{05F337A9-0076-4260-A22C-BA92AC534A32}" type="datetime1">
              <a:rPr lang="en-AU" smtClean="0"/>
              <a:t>17/11/2022</a:t>
            </a:fld>
            <a:endParaRPr lang="en-AU"/>
          </a:p>
        </p:txBody>
      </p:sp>
      <p:sp>
        <p:nvSpPr>
          <p:cNvPr id="9"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0"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220362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4320000" cy="1440000"/>
          </a:xfrm>
        </p:spPr>
        <p:txBody>
          <a:bodyPr anchor="b"/>
          <a:lstStyle>
            <a:lvl1pPr>
              <a:defRPr sz="3200"/>
            </a:lvl1pPr>
          </a:lstStyle>
          <a:p>
            <a:r>
              <a:rPr lang="en-US" dirty="0"/>
              <a:t>Click to edit Master title style</a:t>
            </a:r>
            <a:endParaRPr lang="en-AU" dirty="0"/>
          </a:p>
        </p:txBody>
      </p:sp>
      <p:sp>
        <p:nvSpPr>
          <p:cNvPr id="3" name="Content Placeholder 2"/>
          <p:cNvSpPr>
            <a:spLocks noGrp="1"/>
          </p:cNvSpPr>
          <p:nvPr>
            <p:ph idx="1"/>
          </p:nvPr>
        </p:nvSpPr>
        <p:spPr>
          <a:xfrm>
            <a:off x="5400000" y="360001"/>
            <a:ext cx="6120000" cy="576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94800" y="2159999"/>
            <a:ext cx="4320000" cy="396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Rectangle 10"/>
          <p:cNvSpPr/>
          <p:nvPr userDrawn="1"/>
        </p:nvSpPr>
        <p:spPr>
          <a:xfrm>
            <a:off x="695998" y="1872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12" name="Date Placeholder 3"/>
          <p:cNvSpPr>
            <a:spLocks noGrp="1"/>
          </p:cNvSpPr>
          <p:nvPr>
            <p:ph type="dt" sz="half" idx="10"/>
          </p:nvPr>
        </p:nvSpPr>
        <p:spPr>
          <a:xfrm>
            <a:off x="9336000" y="6408000"/>
            <a:ext cx="1080000" cy="360000"/>
          </a:xfrm>
        </p:spPr>
        <p:txBody>
          <a:bodyPr/>
          <a:lstStyle>
            <a:lvl1pPr algn="r">
              <a:defRPr/>
            </a:lvl1pPr>
          </a:lstStyle>
          <a:p>
            <a:fld id="{64D4B6FB-F5A6-4C7E-AE56-FC88A768E6C9}" type="datetime1">
              <a:rPr lang="en-AU" smtClean="0"/>
              <a:t>17/11/2022</a:t>
            </a:fld>
            <a:endParaRPr lang="en-AU"/>
          </a:p>
        </p:txBody>
      </p:sp>
      <p:sp>
        <p:nvSpPr>
          <p:cNvPr id="13"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4"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70131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5999" y="360000"/>
            <a:ext cx="4320000" cy="1440000"/>
          </a:xfrm>
        </p:spPr>
        <p:txBody>
          <a:bodyPr anchor="b"/>
          <a:lstStyle>
            <a:lvl1pPr>
              <a:defRPr sz="3200"/>
            </a:lvl1pPr>
          </a:lstStyle>
          <a:p>
            <a:r>
              <a:rPr lang="en-US" dirty="0"/>
              <a:t>Click to edit Master title style</a:t>
            </a:r>
            <a:endParaRPr lang="en-AU" dirty="0"/>
          </a:p>
        </p:txBody>
      </p:sp>
      <p:sp>
        <p:nvSpPr>
          <p:cNvPr id="3" name="Picture Placeholder 2"/>
          <p:cNvSpPr>
            <a:spLocks noGrp="1"/>
          </p:cNvSpPr>
          <p:nvPr>
            <p:ph type="pic" idx="1"/>
          </p:nvPr>
        </p:nvSpPr>
        <p:spPr>
          <a:xfrm>
            <a:off x="5400000" y="360000"/>
            <a:ext cx="6120000" cy="576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695998" y="2159999"/>
            <a:ext cx="4320000" cy="396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Rectangle 10"/>
          <p:cNvSpPr/>
          <p:nvPr userDrawn="1"/>
        </p:nvSpPr>
        <p:spPr>
          <a:xfrm>
            <a:off x="695998" y="1872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12" name="Date Placeholder 3"/>
          <p:cNvSpPr>
            <a:spLocks noGrp="1"/>
          </p:cNvSpPr>
          <p:nvPr>
            <p:ph type="dt" sz="half" idx="10"/>
          </p:nvPr>
        </p:nvSpPr>
        <p:spPr>
          <a:xfrm>
            <a:off x="9336000" y="6408000"/>
            <a:ext cx="1080000" cy="360000"/>
          </a:xfrm>
        </p:spPr>
        <p:txBody>
          <a:bodyPr/>
          <a:lstStyle>
            <a:lvl1pPr algn="r">
              <a:defRPr/>
            </a:lvl1pPr>
          </a:lstStyle>
          <a:p>
            <a:fld id="{25E5B51D-C7D8-4556-A412-92F8F7F5F846}" type="datetime1">
              <a:rPr lang="en-AU" smtClean="0"/>
              <a:t>17/11/2022</a:t>
            </a:fld>
            <a:endParaRPr lang="en-AU"/>
          </a:p>
        </p:txBody>
      </p:sp>
      <p:sp>
        <p:nvSpPr>
          <p:cNvPr id="13"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4"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2174888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defRPr/>
            </a:lvl1pPr>
          </a:lstStyle>
          <a:p>
            <a:r>
              <a:rPr lang="en-US"/>
              <a:t>Click to edit Master title style</a:t>
            </a:r>
            <a:endParaRPr lang="en-AU"/>
          </a:p>
        </p:txBody>
      </p:sp>
      <p:sp>
        <p:nvSpPr>
          <p:cNvPr id="3" name="Vertical Text Placeholder 2"/>
          <p:cNvSpPr>
            <a:spLocks noGrp="1"/>
          </p:cNvSpPr>
          <p:nvPr>
            <p:ph type="body" orient="vert" idx="1"/>
          </p:nvPr>
        </p:nvSpPr>
        <p:spPr>
          <a:xfrm>
            <a:off x="696000" y="1800000"/>
            <a:ext cx="10800000" cy="4320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11" name="Date Placeholder 3"/>
          <p:cNvSpPr>
            <a:spLocks noGrp="1"/>
          </p:cNvSpPr>
          <p:nvPr>
            <p:ph type="dt" sz="half" idx="10"/>
          </p:nvPr>
        </p:nvSpPr>
        <p:spPr>
          <a:xfrm>
            <a:off x="9336000" y="6408000"/>
            <a:ext cx="1080000" cy="360000"/>
          </a:xfrm>
        </p:spPr>
        <p:txBody>
          <a:bodyPr/>
          <a:lstStyle>
            <a:lvl1pPr algn="r">
              <a:defRPr/>
            </a:lvl1pPr>
          </a:lstStyle>
          <a:p>
            <a:fld id="{0C1CA9AD-11D3-4F6F-8A91-414D12CC8FD6}" type="datetime1">
              <a:rPr lang="en-AU" smtClean="0"/>
              <a:t>17/11/2022</a:t>
            </a:fld>
            <a:endParaRPr lang="en-AU"/>
          </a:p>
        </p:txBody>
      </p:sp>
      <p:sp>
        <p:nvSpPr>
          <p:cNvPr id="12"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3"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3028096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6000" y="360000"/>
            <a:ext cx="2880000" cy="57600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96000" y="360000"/>
            <a:ext cx="7560000" cy="57600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Date Placeholder 3"/>
          <p:cNvSpPr>
            <a:spLocks noGrp="1"/>
          </p:cNvSpPr>
          <p:nvPr>
            <p:ph type="dt" sz="half" idx="10"/>
          </p:nvPr>
        </p:nvSpPr>
        <p:spPr>
          <a:xfrm>
            <a:off x="9336000" y="6408000"/>
            <a:ext cx="1080000" cy="360000"/>
          </a:xfrm>
        </p:spPr>
        <p:txBody>
          <a:bodyPr/>
          <a:lstStyle>
            <a:lvl1pPr algn="r">
              <a:defRPr/>
            </a:lvl1pPr>
          </a:lstStyle>
          <a:p>
            <a:fld id="{A51C377F-8641-4D6A-8ABD-0436A39948BA}" type="datetime1">
              <a:rPr lang="en-AU" smtClean="0"/>
              <a:t>17/11/2022</a:t>
            </a:fld>
            <a:endParaRPr lang="en-AU"/>
          </a:p>
        </p:txBody>
      </p:sp>
      <p:sp>
        <p:nvSpPr>
          <p:cNvPr id="11"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2"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367866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defRPr/>
            </a:lvl1pPr>
          </a:lstStyle>
          <a:p>
            <a:r>
              <a:rPr lang="en-US" dirty="0"/>
              <a:t>Click to edit Master title style</a:t>
            </a:r>
            <a:endParaRPr lang="en-AU" dirty="0"/>
          </a:p>
        </p:txBody>
      </p:sp>
      <p:sp>
        <p:nvSpPr>
          <p:cNvPr id="3" name="Content Placeholder 2"/>
          <p:cNvSpPr>
            <a:spLocks noGrp="1"/>
          </p:cNvSpPr>
          <p:nvPr>
            <p:ph idx="1"/>
          </p:nvPr>
        </p:nvSpPr>
        <p:spPr>
          <a:xfrm>
            <a:off x="696000" y="1800000"/>
            <a:ext cx="10800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11" name="Date Placeholder 3"/>
          <p:cNvSpPr>
            <a:spLocks noGrp="1"/>
          </p:cNvSpPr>
          <p:nvPr>
            <p:ph type="dt" sz="half" idx="10"/>
          </p:nvPr>
        </p:nvSpPr>
        <p:spPr>
          <a:xfrm>
            <a:off x="9336000" y="6408000"/>
            <a:ext cx="1080000" cy="360000"/>
          </a:xfrm>
        </p:spPr>
        <p:txBody>
          <a:bodyPr/>
          <a:lstStyle>
            <a:lvl1pPr algn="r">
              <a:defRPr/>
            </a:lvl1pPr>
          </a:lstStyle>
          <a:p>
            <a:fld id="{72817A74-E72F-4984-8C05-BEC144767049}" type="datetime1">
              <a:rPr lang="en-AU" smtClean="0"/>
              <a:t>17/11/2022</a:t>
            </a:fld>
            <a:endParaRPr lang="en-AU"/>
          </a:p>
        </p:txBody>
      </p:sp>
      <p:sp>
        <p:nvSpPr>
          <p:cNvPr id="12"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3"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112915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lnSpc>
                <a:spcPct val="100000"/>
              </a:lnSpc>
              <a:defRPr/>
            </a:lvl1pPr>
          </a:lstStyle>
          <a:p>
            <a:r>
              <a:rPr lang="en-US" dirty="0"/>
              <a:t>Click to edit Master title style</a:t>
            </a:r>
            <a:endParaRPr lang="en-AU" dirty="0"/>
          </a:p>
        </p:txBody>
      </p:sp>
      <p:sp>
        <p:nvSpPr>
          <p:cNvPr id="7" name="Rectangle 6"/>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21" name="Content Placeholder 2"/>
          <p:cNvSpPr>
            <a:spLocks noGrp="1"/>
          </p:cNvSpPr>
          <p:nvPr>
            <p:ph idx="18" hasCustomPrompt="1"/>
          </p:nvPr>
        </p:nvSpPr>
        <p:spPr>
          <a:xfrm>
            <a:off x="696000" y="3060000"/>
            <a:ext cx="3420000" cy="1080000"/>
          </a:xfrm>
        </p:spPr>
        <p:txBody>
          <a:bodyPr>
            <a:normAutofit/>
          </a:bodyPr>
          <a:lstStyle>
            <a:lvl1pPr marL="0" indent="0" algn="ctr">
              <a:lnSpc>
                <a:spcPct val="100000"/>
              </a:lnSpc>
              <a:buNone/>
              <a:defRPr sz="1400"/>
            </a:lvl1pPr>
          </a:lstStyle>
          <a:p>
            <a:pPr lvl="0"/>
            <a:r>
              <a:rPr lang="en-AU" dirty="0"/>
              <a:t>Enter text</a:t>
            </a:r>
          </a:p>
        </p:txBody>
      </p:sp>
      <p:sp>
        <p:nvSpPr>
          <p:cNvPr id="22" name="Content Placeholder 2"/>
          <p:cNvSpPr>
            <a:spLocks noGrp="1"/>
          </p:cNvSpPr>
          <p:nvPr>
            <p:ph idx="19" hasCustomPrompt="1"/>
          </p:nvPr>
        </p:nvSpPr>
        <p:spPr>
          <a:xfrm>
            <a:off x="4386000" y="3060000"/>
            <a:ext cx="3420000" cy="1080000"/>
          </a:xfrm>
        </p:spPr>
        <p:txBody>
          <a:bodyPr>
            <a:normAutofit/>
          </a:bodyPr>
          <a:lstStyle>
            <a:lvl1pPr marL="0" indent="0" algn="ctr">
              <a:lnSpc>
                <a:spcPct val="100000"/>
              </a:lnSpc>
              <a:buNone/>
              <a:defRPr sz="1400"/>
            </a:lvl1pPr>
          </a:lstStyle>
          <a:p>
            <a:pPr lvl="0"/>
            <a:r>
              <a:rPr lang="en-AU" dirty="0"/>
              <a:t>Enter text</a:t>
            </a:r>
          </a:p>
        </p:txBody>
      </p:sp>
      <p:sp>
        <p:nvSpPr>
          <p:cNvPr id="23" name="Content Placeholder 2"/>
          <p:cNvSpPr>
            <a:spLocks noGrp="1"/>
          </p:cNvSpPr>
          <p:nvPr>
            <p:ph idx="20" hasCustomPrompt="1"/>
          </p:nvPr>
        </p:nvSpPr>
        <p:spPr>
          <a:xfrm>
            <a:off x="8076000" y="3060000"/>
            <a:ext cx="3420000" cy="1080000"/>
          </a:xfrm>
        </p:spPr>
        <p:txBody>
          <a:bodyPr>
            <a:normAutofit/>
          </a:bodyPr>
          <a:lstStyle>
            <a:lvl1pPr marL="0" indent="0" algn="ctr">
              <a:lnSpc>
                <a:spcPct val="100000"/>
              </a:lnSpc>
              <a:buNone/>
              <a:defRPr sz="1400"/>
            </a:lvl1pPr>
          </a:lstStyle>
          <a:p>
            <a:pPr lvl="0"/>
            <a:r>
              <a:rPr lang="en-AU" dirty="0"/>
              <a:t>Enter text</a:t>
            </a:r>
          </a:p>
        </p:txBody>
      </p:sp>
      <p:sp>
        <p:nvSpPr>
          <p:cNvPr id="24" name="Content Placeholder 2"/>
          <p:cNvSpPr>
            <a:spLocks noGrp="1"/>
          </p:cNvSpPr>
          <p:nvPr>
            <p:ph idx="21" hasCustomPrompt="1"/>
          </p:nvPr>
        </p:nvSpPr>
        <p:spPr>
          <a:xfrm>
            <a:off x="696000" y="5040000"/>
            <a:ext cx="3420000" cy="1080000"/>
          </a:xfrm>
        </p:spPr>
        <p:txBody>
          <a:bodyPr>
            <a:normAutofit/>
          </a:bodyPr>
          <a:lstStyle>
            <a:lvl1pPr marL="0" indent="0" algn="ctr">
              <a:lnSpc>
                <a:spcPct val="100000"/>
              </a:lnSpc>
              <a:buNone/>
              <a:defRPr sz="1400"/>
            </a:lvl1pPr>
          </a:lstStyle>
          <a:p>
            <a:pPr lvl="0"/>
            <a:r>
              <a:rPr lang="en-AU" dirty="0"/>
              <a:t>Enter text</a:t>
            </a:r>
          </a:p>
        </p:txBody>
      </p:sp>
      <p:sp>
        <p:nvSpPr>
          <p:cNvPr id="25" name="Content Placeholder 2"/>
          <p:cNvSpPr>
            <a:spLocks noGrp="1"/>
          </p:cNvSpPr>
          <p:nvPr>
            <p:ph idx="22" hasCustomPrompt="1"/>
          </p:nvPr>
        </p:nvSpPr>
        <p:spPr>
          <a:xfrm>
            <a:off x="4386000" y="5040000"/>
            <a:ext cx="3420000" cy="1080000"/>
          </a:xfrm>
        </p:spPr>
        <p:txBody>
          <a:bodyPr>
            <a:normAutofit/>
          </a:bodyPr>
          <a:lstStyle>
            <a:lvl1pPr marL="0" indent="0" algn="ctr">
              <a:lnSpc>
                <a:spcPct val="100000"/>
              </a:lnSpc>
              <a:buNone/>
              <a:defRPr sz="1400"/>
            </a:lvl1pPr>
          </a:lstStyle>
          <a:p>
            <a:pPr lvl="0"/>
            <a:r>
              <a:rPr lang="en-AU" dirty="0"/>
              <a:t>Enter text</a:t>
            </a:r>
          </a:p>
        </p:txBody>
      </p:sp>
      <p:sp>
        <p:nvSpPr>
          <p:cNvPr id="26" name="Content Placeholder 2"/>
          <p:cNvSpPr>
            <a:spLocks noGrp="1"/>
          </p:cNvSpPr>
          <p:nvPr>
            <p:ph idx="23" hasCustomPrompt="1"/>
          </p:nvPr>
        </p:nvSpPr>
        <p:spPr>
          <a:xfrm>
            <a:off x="8076000" y="5040000"/>
            <a:ext cx="3420000" cy="1080000"/>
          </a:xfrm>
        </p:spPr>
        <p:txBody>
          <a:bodyPr>
            <a:normAutofit/>
          </a:bodyPr>
          <a:lstStyle>
            <a:lvl1pPr marL="0" indent="0" algn="ctr">
              <a:lnSpc>
                <a:spcPct val="100000"/>
              </a:lnSpc>
              <a:buNone/>
              <a:defRPr sz="1400"/>
            </a:lvl1pPr>
          </a:lstStyle>
          <a:p>
            <a:pPr lvl="0"/>
            <a:r>
              <a:rPr lang="en-AU" dirty="0"/>
              <a:t>Enter text</a:t>
            </a:r>
          </a:p>
        </p:txBody>
      </p:sp>
      <p:sp>
        <p:nvSpPr>
          <p:cNvPr id="30" name="Text Placeholder 29"/>
          <p:cNvSpPr>
            <a:spLocks noGrp="1"/>
          </p:cNvSpPr>
          <p:nvPr>
            <p:ph type="body" sz="quarter" idx="24" hasCustomPrompt="1"/>
          </p:nvPr>
        </p:nvSpPr>
        <p:spPr>
          <a:xfrm>
            <a:off x="696000" y="1620000"/>
            <a:ext cx="10800000" cy="360000"/>
          </a:xfrm>
        </p:spPr>
        <p:txBody>
          <a:bodyPr>
            <a:normAutofit/>
          </a:bodyPr>
          <a:lstStyle>
            <a:lvl1pPr marL="0" indent="0" algn="ctr">
              <a:lnSpc>
                <a:spcPct val="100000"/>
              </a:lnSpc>
              <a:buNone/>
              <a:defRPr sz="1600" b="0" baseline="0">
                <a:latin typeface="Segoe UI" panose="020B0502040204020203" pitchFamily="34" charset="0"/>
                <a:cs typeface="Segoe UI" panose="020B0502040204020203" pitchFamily="34" charset="0"/>
              </a:defRPr>
            </a:lvl1pPr>
          </a:lstStyle>
          <a:p>
            <a:pPr lvl="0"/>
            <a:r>
              <a:rPr lang="en-AU" dirty="0"/>
              <a:t>Click to edit sub header</a:t>
            </a:r>
          </a:p>
        </p:txBody>
      </p:sp>
      <p:sp>
        <p:nvSpPr>
          <p:cNvPr id="14" name="Date Placeholder 3"/>
          <p:cNvSpPr>
            <a:spLocks noGrp="1"/>
          </p:cNvSpPr>
          <p:nvPr>
            <p:ph type="dt" sz="half" idx="10"/>
          </p:nvPr>
        </p:nvSpPr>
        <p:spPr>
          <a:xfrm>
            <a:off x="9336000" y="6408000"/>
            <a:ext cx="1080000" cy="360000"/>
          </a:xfrm>
        </p:spPr>
        <p:txBody>
          <a:bodyPr/>
          <a:lstStyle>
            <a:lvl1pPr algn="r">
              <a:defRPr/>
            </a:lvl1pPr>
          </a:lstStyle>
          <a:p>
            <a:fld id="{33B5FD64-27FD-4387-BAD2-E90E91FC79C8}" type="datetime1">
              <a:rPr lang="en-AU" smtClean="0"/>
              <a:t>17/11/2022</a:t>
            </a:fld>
            <a:endParaRPr lang="en-AU"/>
          </a:p>
        </p:txBody>
      </p:sp>
      <p:sp>
        <p:nvSpPr>
          <p:cNvPr id="15"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6"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273523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lnSpc>
                <a:spcPct val="100000"/>
              </a:lnSpc>
              <a:defRPr/>
            </a:lvl1pPr>
          </a:lstStyle>
          <a:p>
            <a:r>
              <a:rPr lang="en-US" dirty="0"/>
              <a:t>Click to edit Master title style</a:t>
            </a:r>
            <a:endParaRPr lang="en-AU" dirty="0"/>
          </a:p>
        </p:txBody>
      </p:sp>
      <p:sp>
        <p:nvSpPr>
          <p:cNvPr id="7" name="Rectangle 6"/>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21" name="Content Placeholder 2"/>
          <p:cNvSpPr>
            <a:spLocks noGrp="1"/>
          </p:cNvSpPr>
          <p:nvPr>
            <p:ph idx="18" hasCustomPrompt="1"/>
          </p:nvPr>
        </p:nvSpPr>
        <p:spPr>
          <a:xfrm>
            <a:off x="696000" y="3060000"/>
            <a:ext cx="2430000" cy="2160000"/>
          </a:xfrm>
        </p:spPr>
        <p:txBody>
          <a:bodyPr>
            <a:normAutofit/>
          </a:bodyPr>
          <a:lstStyle>
            <a:lvl1pPr marL="0" indent="0" algn="ctr">
              <a:lnSpc>
                <a:spcPct val="100000"/>
              </a:lnSpc>
              <a:buNone/>
              <a:defRPr sz="1400"/>
            </a:lvl1pPr>
          </a:lstStyle>
          <a:p>
            <a:pPr lvl="0"/>
            <a:r>
              <a:rPr lang="en-AU" dirty="0"/>
              <a:t>Enter text</a:t>
            </a:r>
          </a:p>
        </p:txBody>
      </p:sp>
      <p:sp>
        <p:nvSpPr>
          <p:cNvPr id="30" name="Text Placeholder 29"/>
          <p:cNvSpPr>
            <a:spLocks noGrp="1"/>
          </p:cNvSpPr>
          <p:nvPr>
            <p:ph type="body" sz="quarter" idx="24" hasCustomPrompt="1"/>
          </p:nvPr>
        </p:nvSpPr>
        <p:spPr>
          <a:xfrm>
            <a:off x="696000" y="1620000"/>
            <a:ext cx="10800000" cy="360000"/>
          </a:xfrm>
        </p:spPr>
        <p:txBody>
          <a:bodyPr>
            <a:normAutofit/>
          </a:bodyPr>
          <a:lstStyle>
            <a:lvl1pPr marL="0" indent="0" algn="ctr">
              <a:lnSpc>
                <a:spcPct val="100000"/>
              </a:lnSpc>
              <a:buNone/>
              <a:defRPr sz="1600" b="0" baseline="0">
                <a:latin typeface="Segoe UI" panose="020B0502040204020203" pitchFamily="34" charset="0"/>
                <a:cs typeface="Segoe UI" panose="020B0502040204020203" pitchFamily="34" charset="0"/>
              </a:defRPr>
            </a:lvl1pPr>
          </a:lstStyle>
          <a:p>
            <a:pPr lvl="0"/>
            <a:r>
              <a:rPr lang="en-AU" dirty="0"/>
              <a:t>Click to edit sub header</a:t>
            </a:r>
          </a:p>
        </p:txBody>
      </p:sp>
      <p:sp>
        <p:nvSpPr>
          <p:cNvPr id="14" name="Content Placeholder 2"/>
          <p:cNvSpPr>
            <a:spLocks noGrp="1"/>
          </p:cNvSpPr>
          <p:nvPr>
            <p:ph idx="25" hasCustomPrompt="1"/>
          </p:nvPr>
        </p:nvSpPr>
        <p:spPr>
          <a:xfrm>
            <a:off x="3486000" y="3060000"/>
            <a:ext cx="2430000" cy="2160000"/>
          </a:xfrm>
        </p:spPr>
        <p:txBody>
          <a:bodyPr>
            <a:normAutofit/>
          </a:bodyPr>
          <a:lstStyle>
            <a:lvl1pPr marL="0" indent="0" algn="ctr">
              <a:lnSpc>
                <a:spcPct val="100000"/>
              </a:lnSpc>
              <a:buNone/>
              <a:defRPr sz="1400"/>
            </a:lvl1pPr>
          </a:lstStyle>
          <a:p>
            <a:pPr lvl="0"/>
            <a:r>
              <a:rPr lang="en-AU" dirty="0"/>
              <a:t>Enter text</a:t>
            </a:r>
          </a:p>
        </p:txBody>
      </p:sp>
      <p:sp>
        <p:nvSpPr>
          <p:cNvPr id="15" name="Content Placeholder 2"/>
          <p:cNvSpPr>
            <a:spLocks noGrp="1"/>
          </p:cNvSpPr>
          <p:nvPr>
            <p:ph idx="26" hasCustomPrompt="1"/>
          </p:nvPr>
        </p:nvSpPr>
        <p:spPr>
          <a:xfrm>
            <a:off x="6276000" y="3060000"/>
            <a:ext cx="2430000" cy="2160000"/>
          </a:xfrm>
        </p:spPr>
        <p:txBody>
          <a:bodyPr>
            <a:normAutofit/>
          </a:bodyPr>
          <a:lstStyle>
            <a:lvl1pPr marL="0" indent="0" algn="ctr">
              <a:lnSpc>
                <a:spcPct val="100000"/>
              </a:lnSpc>
              <a:buNone/>
              <a:defRPr sz="1400"/>
            </a:lvl1pPr>
          </a:lstStyle>
          <a:p>
            <a:pPr lvl="0"/>
            <a:r>
              <a:rPr lang="en-AU" dirty="0"/>
              <a:t>Enter text</a:t>
            </a:r>
          </a:p>
        </p:txBody>
      </p:sp>
      <p:sp>
        <p:nvSpPr>
          <p:cNvPr id="16" name="Content Placeholder 2"/>
          <p:cNvSpPr>
            <a:spLocks noGrp="1"/>
          </p:cNvSpPr>
          <p:nvPr>
            <p:ph idx="27" hasCustomPrompt="1"/>
          </p:nvPr>
        </p:nvSpPr>
        <p:spPr>
          <a:xfrm>
            <a:off x="9066000" y="3060000"/>
            <a:ext cx="2430000" cy="2160000"/>
          </a:xfrm>
        </p:spPr>
        <p:txBody>
          <a:bodyPr>
            <a:normAutofit/>
          </a:bodyPr>
          <a:lstStyle>
            <a:lvl1pPr marL="0" indent="0" algn="ctr">
              <a:lnSpc>
                <a:spcPct val="100000"/>
              </a:lnSpc>
              <a:buNone/>
              <a:defRPr sz="1400"/>
            </a:lvl1pPr>
          </a:lstStyle>
          <a:p>
            <a:pPr lvl="0"/>
            <a:r>
              <a:rPr lang="en-AU" dirty="0"/>
              <a:t>Enter text</a:t>
            </a:r>
          </a:p>
        </p:txBody>
      </p:sp>
      <p:sp>
        <p:nvSpPr>
          <p:cNvPr id="12" name="Date Placeholder 3"/>
          <p:cNvSpPr>
            <a:spLocks noGrp="1"/>
          </p:cNvSpPr>
          <p:nvPr>
            <p:ph type="dt" sz="half" idx="10"/>
          </p:nvPr>
        </p:nvSpPr>
        <p:spPr>
          <a:xfrm>
            <a:off x="9336000" y="6408000"/>
            <a:ext cx="1080000" cy="360000"/>
          </a:xfrm>
        </p:spPr>
        <p:txBody>
          <a:bodyPr/>
          <a:lstStyle>
            <a:lvl1pPr algn="r">
              <a:defRPr/>
            </a:lvl1pPr>
          </a:lstStyle>
          <a:p>
            <a:fld id="{C9F20E16-8CAE-4FF5-9C5A-7628EF8A0478}" type="datetime1">
              <a:rPr lang="en-AU" smtClean="0"/>
              <a:t>17/11/2022</a:t>
            </a:fld>
            <a:endParaRPr lang="en-AU"/>
          </a:p>
        </p:txBody>
      </p:sp>
      <p:sp>
        <p:nvSpPr>
          <p:cNvPr id="13"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7"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406606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6000" y="1440000"/>
            <a:ext cx="10800000" cy="2160000"/>
          </a:xfrm>
        </p:spPr>
        <p:txBody>
          <a:bodyPr anchor="b"/>
          <a:lstStyle>
            <a:lvl1pPr algn="ctr">
              <a:defRPr sz="6000">
                <a:latin typeface="Segoe UI" panose="020B0502040204020203" pitchFamily="34" charset="0"/>
                <a:cs typeface="Segoe UI" panose="020B0502040204020203" pitchFamily="34" charset="0"/>
              </a:defRPr>
            </a:lvl1pPr>
          </a:lstStyle>
          <a:p>
            <a:r>
              <a:rPr lang="en-US" dirty="0"/>
              <a:t>Click to edit Master title style</a:t>
            </a:r>
            <a:endParaRPr lang="en-AU" dirty="0"/>
          </a:p>
        </p:txBody>
      </p:sp>
      <p:sp>
        <p:nvSpPr>
          <p:cNvPr id="3" name="Text Placeholder 2"/>
          <p:cNvSpPr>
            <a:spLocks noGrp="1"/>
          </p:cNvSpPr>
          <p:nvPr>
            <p:ph type="body" idx="1"/>
          </p:nvPr>
        </p:nvSpPr>
        <p:spPr>
          <a:xfrm>
            <a:off x="696000" y="3780000"/>
            <a:ext cx="10800000" cy="2160000"/>
          </a:xfrm>
        </p:spPr>
        <p:txBody>
          <a:bodyPr/>
          <a:lstStyle>
            <a:lvl1pPr marL="0" indent="0" algn="ctr">
              <a:buNone/>
              <a:defRPr sz="24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Rectangle 7"/>
          <p:cNvSpPr/>
          <p:nvPr userDrawn="1"/>
        </p:nvSpPr>
        <p:spPr>
          <a:xfrm>
            <a:off x="5819650" y="3672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14" name="Date Placeholder 3"/>
          <p:cNvSpPr>
            <a:spLocks noGrp="1"/>
          </p:cNvSpPr>
          <p:nvPr>
            <p:ph type="dt" sz="half" idx="10"/>
          </p:nvPr>
        </p:nvSpPr>
        <p:spPr>
          <a:xfrm>
            <a:off x="9336000" y="6408000"/>
            <a:ext cx="1080000" cy="360000"/>
          </a:xfrm>
        </p:spPr>
        <p:txBody>
          <a:bodyPr/>
          <a:lstStyle>
            <a:lvl1pPr algn="r">
              <a:defRPr/>
            </a:lvl1pPr>
          </a:lstStyle>
          <a:p>
            <a:fld id="{519F35E6-8FF9-43A3-B33D-BB4A9FB6B09B}" type="datetime1">
              <a:rPr lang="en-AU" smtClean="0"/>
              <a:t>17/11/2022</a:t>
            </a:fld>
            <a:endParaRPr lang="en-AU"/>
          </a:p>
        </p:txBody>
      </p:sp>
      <p:sp>
        <p:nvSpPr>
          <p:cNvPr id="18"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9"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51449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defRPr/>
            </a:lvl1pPr>
          </a:lstStyle>
          <a:p>
            <a:r>
              <a:rPr lang="en-US" dirty="0"/>
              <a:t>Click to edit Master title style</a:t>
            </a:r>
            <a:endParaRPr lang="en-AU" dirty="0"/>
          </a:p>
        </p:txBody>
      </p:sp>
      <p:sp>
        <p:nvSpPr>
          <p:cNvPr id="3" name="Content Placeholder 2"/>
          <p:cNvSpPr>
            <a:spLocks noGrp="1"/>
          </p:cNvSpPr>
          <p:nvPr>
            <p:ph sz="half" idx="1"/>
          </p:nvPr>
        </p:nvSpPr>
        <p:spPr>
          <a:xfrm>
            <a:off x="696000" y="1800000"/>
            <a:ext cx="5220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276000" y="1800000"/>
            <a:ext cx="5220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Rectangle 7"/>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9" name="Date Placeholder 3"/>
          <p:cNvSpPr>
            <a:spLocks noGrp="1"/>
          </p:cNvSpPr>
          <p:nvPr>
            <p:ph type="dt" sz="half" idx="10"/>
          </p:nvPr>
        </p:nvSpPr>
        <p:spPr>
          <a:xfrm>
            <a:off x="9336000" y="6408000"/>
            <a:ext cx="1080000" cy="360000"/>
          </a:xfrm>
        </p:spPr>
        <p:txBody>
          <a:bodyPr/>
          <a:lstStyle>
            <a:lvl1pPr algn="r">
              <a:defRPr/>
            </a:lvl1pPr>
          </a:lstStyle>
          <a:p>
            <a:fld id="{E29F85D5-3AB6-4257-B133-2335D6DC540D}" type="datetime1">
              <a:rPr lang="en-AU" smtClean="0"/>
              <a:t>17/11/2022</a:t>
            </a:fld>
            <a:endParaRPr lang="en-AU"/>
          </a:p>
        </p:txBody>
      </p:sp>
      <p:sp>
        <p:nvSpPr>
          <p:cNvPr id="10"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1"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82708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defRPr/>
            </a:lvl1pPr>
          </a:lstStyle>
          <a:p>
            <a:r>
              <a:rPr lang="en-US" dirty="0"/>
              <a:t>Click to edit Master title style</a:t>
            </a:r>
            <a:endParaRPr lang="en-AU" dirty="0"/>
          </a:p>
        </p:txBody>
      </p:sp>
      <p:sp>
        <p:nvSpPr>
          <p:cNvPr id="8" name="Rectangle 7"/>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9" name="Date Placeholder 3"/>
          <p:cNvSpPr>
            <a:spLocks noGrp="1"/>
          </p:cNvSpPr>
          <p:nvPr>
            <p:ph type="dt" sz="half" idx="10"/>
          </p:nvPr>
        </p:nvSpPr>
        <p:spPr>
          <a:xfrm>
            <a:off x="9336000" y="6408000"/>
            <a:ext cx="1080000" cy="360000"/>
          </a:xfrm>
        </p:spPr>
        <p:txBody>
          <a:bodyPr/>
          <a:lstStyle>
            <a:lvl1pPr algn="r">
              <a:defRPr/>
            </a:lvl1pPr>
          </a:lstStyle>
          <a:p>
            <a:fld id="{E29F85D5-3AB6-4257-B133-2335D6DC540D}" type="datetime1">
              <a:rPr lang="en-AU" smtClean="0"/>
              <a:t>17/11/2022</a:t>
            </a:fld>
            <a:endParaRPr lang="en-AU"/>
          </a:p>
        </p:txBody>
      </p:sp>
      <p:sp>
        <p:nvSpPr>
          <p:cNvPr id="10"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1"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
        <p:nvSpPr>
          <p:cNvPr id="13" name="Text Placeholder 5"/>
          <p:cNvSpPr>
            <a:spLocks noGrp="1"/>
          </p:cNvSpPr>
          <p:nvPr>
            <p:ph type="body" sz="quarter" idx="13" hasCustomPrompt="1"/>
          </p:nvPr>
        </p:nvSpPr>
        <p:spPr>
          <a:xfrm>
            <a:off x="696000" y="1800000"/>
            <a:ext cx="5220000" cy="4320000"/>
          </a:xfrm>
          <a:solidFill>
            <a:schemeClr val="tx1">
              <a:lumMod val="75000"/>
              <a:lumOff val="25000"/>
            </a:schemeClr>
          </a:solidFill>
        </p:spPr>
        <p:txBody>
          <a:bodyPr lIns="360000" tIns="360000" rIns="360000" bIns="360000" anchor="ctr">
            <a:normAutofit/>
          </a:bodyPr>
          <a:lstStyle>
            <a:lvl1pPr marL="0" indent="0" algn="ctr">
              <a:buNone/>
              <a:defRPr sz="1800">
                <a:solidFill>
                  <a:schemeClr val="bg1"/>
                </a:solidFill>
                <a:latin typeface="Segoe UI" panose="020B0502040204020203" pitchFamily="34" charset="0"/>
                <a:cs typeface="Segoe UI" panose="020B0502040204020203" pitchFamily="34" charset="0"/>
              </a:defRPr>
            </a:lvl1pPr>
          </a:lstStyle>
          <a:p>
            <a:pPr lvl="0"/>
            <a:r>
              <a:rPr lang="en-US" dirty="0"/>
              <a:t>Text</a:t>
            </a:r>
            <a:endParaRPr lang="en-AU" dirty="0"/>
          </a:p>
        </p:txBody>
      </p:sp>
      <p:sp>
        <p:nvSpPr>
          <p:cNvPr id="14" name="Text Placeholder 5"/>
          <p:cNvSpPr>
            <a:spLocks noGrp="1"/>
          </p:cNvSpPr>
          <p:nvPr>
            <p:ph type="body" sz="quarter" idx="14" hasCustomPrompt="1"/>
          </p:nvPr>
        </p:nvSpPr>
        <p:spPr>
          <a:xfrm>
            <a:off x="6276000" y="1800000"/>
            <a:ext cx="5220000" cy="4320000"/>
          </a:xfrm>
          <a:solidFill>
            <a:schemeClr val="bg1">
              <a:lumMod val="95000"/>
            </a:schemeClr>
          </a:solidFill>
        </p:spPr>
        <p:txBody>
          <a:bodyPr lIns="360000" tIns="360000" rIns="360000" bIns="360000" anchor="ctr">
            <a:normAutofit/>
          </a:bodyPr>
          <a:lstStyle>
            <a:lvl1pPr marL="0" indent="0" algn="ctr">
              <a:buNone/>
              <a:defRPr sz="1800">
                <a:solidFill>
                  <a:schemeClr val="tx1"/>
                </a:solidFill>
                <a:latin typeface="Segoe UI Light" panose="020B0502040204020203" pitchFamily="34" charset="0"/>
                <a:cs typeface="Segoe UI Light" panose="020B0502040204020203" pitchFamily="34" charset="0"/>
              </a:defRPr>
            </a:lvl1pPr>
          </a:lstStyle>
          <a:p>
            <a:pPr lvl="0"/>
            <a:r>
              <a:rPr lang="en-US" dirty="0"/>
              <a:t>Text</a:t>
            </a:r>
            <a:endParaRPr lang="en-AU" dirty="0"/>
          </a:p>
        </p:txBody>
      </p:sp>
    </p:spTree>
    <p:extLst>
      <p:ext uri="{BB962C8B-B14F-4D97-AF65-F5344CB8AC3E}">
        <p14:creationId xmlns:p14="http://schemas.microsoft.com/office/powerpoint/2010/main" val="94100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defRPr/>
            </a:lvl1pPr>
          </a:lstStyle>
          <a:p>
            <a:r>
              <a:rPr lang="en-US" dirty="0"/>
              <a:t>Click to edit Master title style</a:t>
            </a:r>
            <a:endParaRPr lang="en-AU" dirty="0"/>
          </a:p>
        </p:txBody>
      </p:sp>
      <p:sp>
        <p:nvSpPr>
          <p:cNvPr id="3" name="Text Placeholder 2"/>
          <p:cNvSpPr>
            <a:spLocks noGrp="1"/>
          </p:cNvSpPr>
          <p:nvPr>
            <p:ph type="body" idx="1"/>
          </p:nvPr>
        </p:nvSpPr>
        <p:spPr>
          <a:xfrm>
            <a:off x="696000" y="1800001"/>
            <a:ext cx="5220000"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96000" y="2520001"/>
            <a:ext cx="5220000" cy="360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276000" y="1800001"/>
            <a:ext cx="5220000"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6000" y="2520001"/>
            <a:ext cx="5220000" cy="360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Rectangle 9"/>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14" name="Date Placeholder 3"/>
          <p:cNvSpPr>
            <a:spLocks noGrp="1"/>
          </p:cNvSpPr>
          <p:nvPr>
            <p:ph type="dt" sz="half" idx="10"/>
          </p:nvPr>
        </p:nvSpPr>
        <p:spPr>
          <a:xfrm>
            <a:off x="9336000" y="6408000"/>
            <a:ext cx="1080000" cy="360000"/>
          </a:xfrm>
        </p:spPr>
        <p:txBody>
          <a:bodyPr/>
          <a:lstStyle>
            <a:lvl1pPr algn="r">
              <a:defRPr/>
            </a:lvl1pPr>
          </a:lstStyle>
          <a:p>
            <a:fld id="{D0B8F505-F857-4807-B5FE-C27FE5CD7FDF}" type="datetime1">
              <a:rPr lang="en-AU" smtClean="0"/>
              <a:t>17/11/2022</a:t>
            </a:fld>
            <a:endParaRPr lang="en-AU"/>
          </a:p>
        </p:txBody>
      </p:sp>
      <p:sp>
        <p:nvSpPr>
          <p:cNvPr id="15"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6"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216023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80000"/>
          </a:xfrm>
        </p:spPr>
        <p:txBody>
          <a:bodyPr/>
          <a:lstStyle>
            <a:lvl1pPr algn="ctr">
              <a:defRPr/>
            </a:lvl1pPr>
          </a:lstStyle>
          <a:p>
            <a:r>
              <a:rPr lang="en-US" dirty="0"/>
              <a:t>Click to edit Master title style</a:t>
            </a:r>
            <a:endParaRPr lang="en-AU" dirty="0"/>
          </a:p>
        </p:txBody>
      </p:sp>
      <p:sp>
        <p:nvSpPr>
          <p:cNvPr id="6" name="Rectangle 5"/>
          <p:cNvSpPr/>
          <p:nvPr userDrawn="1"/>
        </p:nvSpPr>
        <p:spPr>
          <a:xfrm>
            <a:off x="5819650" y="1440000"/>
            <a:ext cx="540000" cy="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94"/>
          </a:p>
        </p:txBody>
      </p:sp>
      <p:sp>
        <p:nvSpPr>
          <p:cNvPr id="10" name="Date Placeholder 3"/>
          <p:cNvSpPr>
            <a:spLocks noGrp="1"/>
          </p:cNvSpPr>
          <p:nvPr>
            <p:ph type="dt" sz="half" idx="10"/>
          </p:nvPr>
        </p:nvSpPr>
        <p:spPr>
          <a:xfrm>
            <a:off x="9336000" y="6408000"/>
            <a:ext cx="1080000" cy="360000"/>
          </a:xfrm>
        </p:spPr>
        <p:txBody>
          <a:bodyPr/>
          <a:lstStyle>
            <a:lvl1pPr algn="r">
              <a:defRPr/>
            </a:lvl1pPr>
          </a:lstStyle>
          <a:p>
            <a:fld id="{A74D1D89-937F-4B29-BEA2-609187B1BCED}" type="datetime1">
              <a:rPr lang="en-AU" smtClean="0"/>
              <a:t>17/11/2022</a:t>
            </a:fld>
            <a:endParaRPr lang="en-AU"/>
          </a:p>
        </p:txBody>
      </p:sp>
      <p:sp>
        <p:nvSpPr>
          <p:cNvPr id="11" name="Footer Placeholder 4"/>
          <p:cNvSpPr>
            <a:spLocks noGrp="1"/>
          </p:cNvSpPr>
          <p:nvPr>
            <p:ph type="ftr" sz="quarter" idx="11"/>
          </p:nvPr>
        </p:nvSpPr>
        <p:spPr>
          <a:xfrm>
            <a:off x="696000" y="6408000"/>
            <a:ext cx="4320000" cy="360000"/>
          </a:xfrm>
        </p:spPr>
        <p:txBody>
          <a:bodyPr/>
          <a:lstStyle>
            <a:lvl1pPr algn="l">
              <a:defRPr/>
            </a:lvl1pPr>
          </a:lstStyle>
          <a:p>
            <a:r>
              <a:rPr lang="en-AU" dirty="0"/>
              <a:t>DRAFT - Driver Information Package</a:t>
            </a:r>
          </a:p>
        </p:txBody>
      </p:sp>
      <p:sp>
        <p:nvSpPr>
          <p:cNvPr id="12" name="Slide Number Placeholder 5"/>
          <p:cNvSpPr>
            <a:spLocks noGrp="1"/>
          </p:cNvSpPr>
          <p:nvPr>
            <p:ph type="sldNum" sz="quarter" idx="12"/>
          </p:nvPr>
        </p:nvSpPr>
        <p:spPr>
          <a:xfrm>
            <a:off x="10416000" y="6408000"/>
            <a:ext cx="1080000" cy="360000"/>
          </a:xfrm>
        </p:spPr>
        <p:txBody>
          <a:bodyPr/>
          <a:lstStyle/>
          <a:p>
            <a:fld id="{BE64B92C-6FA6-4595-AE78-A0E3A0C06EDD}" type="slidenum">
              <a:rPr lang="en-AU" smtClean="0"/>
              <a:pPr/>
              <a:t>‹#›</a:t>
            </a:fld>
            <a:endParaRPr lang="en-AU"/>
          </a:p>
        </p:txBody>
      </p:sp>
    </p:spTree>
    <p:extLst>
      <p:ext uri="{BB962C8B-B14F-4D97-AF65-F5344CB8AC3E}">
        <p14:creationId xmlns:p14="http://schemas.microsoft.com/office/powerpoint/2010/main" val="303676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6000" y="360000"/>
            <a:ext cx="10800000" cy="108000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696000" y="1800000"/>
            <a:ext cx="10800000" cy="43200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2"/>
          </p:nvPr>
        </p:nvSpPr>
        <p:spPr>
          <a:xfrm>
            <a:off x="9336000" y="6408000"/>
            <a:ext cx="1080000" cy="360000"/>
          </a:xfrm>
          <a:prstGeom prst="rect">
            <a:avLst/>
          </a:prstGeom>
        </p:spPr>
        <p:txBody>
          <a:bodyPr vert="horz" lIns="91440" tIns="45720" rIns="91440" bIns="45720" rtlCol="0" anchor="ctr"/>
          <a:lstStyle>
            <a:lvl1pPr algn="r">
              <a:defRPr sz="900">
                <a:solidFill>
                  <a:schemeClr val="bg1">
                    <a:lumMod val="50000"/>
                  </a:schemeClr>
                </a:solidFill>
                <a:latin typeface="Segoe UI Light" panose="020B0502040204020203" pitchFamily="34" charset="0"/>
                <a:cs typeface="Segoe UI Light" panose="020B0502040204020203" pitchFamily="34" charset="0"/>
              </a:defRPr>
            </a:lvl1pPr>
          </a:lstStyle>
          <a:p>
            <a:fld id="{211F24EC-34BC-44EA-9CB0-633ED5191D8A}" type="datetime1">
              <a:rPr lang="en-AU" smtClean="0"/>
              <a:pPr/>
              <a:t>17/11/2022</a:t>
            </a:fld>
            <a:endParaRPr lang="en-AU"/>
          </a:p>
        </p:txBody>
      </p:sp>
      <p:sp>
        <p:nvSpPr>
          <p:cNvPr id="5" name="Footer Placeholder 4"/>
          <p:cNvSpPr>
            <a:spLocks noGrp="1"/>
          </p:cNvSpPr>
          <p:nvPr>
            <p:ph type="ftr" sz="quarter" idx="3"/>
          </p:nvPr>
        </p:nvSpPr>
        <p:spPr>
          <a:xfrm>
            <a:off x="696000" y="6408000"/>
            <a:ext cx="4320000" cy="360000"/>
          </a:xfrm>
          <a:prstGeom prst="rect">
            <a:avLst/>
          </a:prstGeom>
        </p:spPr>
        <p:txBody>
          <a:bodyPr vert="horz" lIns="91440" tIns="45720" rIns="91440" bIns="45720" rtlCol="0" anchor="ctr"/>
          <a:lstStyle>
            <a:lvl1pPr algn="l">
              <a:defRPr sz="900">
                <a:solidFill>
                  <a:schemeClr val="bg1">
                    <a:lumMod val="50000"/>
                  </a:schemeClr>
                </a:solidFill>
                <a:latin typeface="Segoe UI Light" panose="020B0502040204020203" pitchFamily="34" charset="0"/>
                <a:cs typeface="Segoe UI Light" panose="020B0502040204020203" pitchFamily="34" charset="0"/>
              </a:defRPr>
            </a:lvl1pPr>
          </a:lstStyle>
          <a:p>
            <a:r>
              <a:rPr lang="en-AU" dirty="0"/>
              <a:t>DRAFT - Driver Information Package</a:t>
            </a:r>
          </a:p>
        </p:txBody>
      </p:sp>
      <p:sp>
        <p:nvSpPr>
          <p:cNvPr id="6" name="Slide Number Placeholder 5"/>
          <p:cNvSpPr>
            <a:spLocks noGrp="1"/>
          </p:cNvSpPr>
          <p:nvPr>
            <p:ph type="sldNum" sz="quarter" idx="4"/>
          </p:nvPr>
        </p:nvSpPr>
        <p:spPr>
          <a:xfrm>
            <a:off x="10416000" y="6408000"/>
            <a:ext cx="1080000" cy="360000"/>
          </a:xfrm>
          <a:prstGeom prst="rect">
            <a:avLst/>
          </a:prstGeom>
        </p:spPr>
        <p:txBody>
          <a:bodyPr vert="horz" lIns="91440" tIns="45720" rIns="91440" bIns="45720" rtlCol="0" anchor="ctr"/>
          <a:lstStyle>
            <a:lvl1pPr algn="r">
              <a:defRPr sz="900">
                <a:solidFill>
                  <a:schemeClr val="bg1">
                    <a:lumMod val="50000"/>
                  </a:schemeClr>
                </a:solidFill>
                <a:latin typeface="Segoe UI Light" panose="020B0502040204020203" pitchFamily="34" charset="0"/>
                <a:cs typeface="Segoe UI Light" panose="020B0502040204020203" pitchFamily="34" charset="0"/>
              </a:defRPr>
            </a:lvl1pPr>
          </a:lstStyle>
          <a:p>
            <a:fld id="{BE64B92C-6FA6-4595-AE78-A0E3A0C06EDD}" type="slidenum">
              <a:rPr lang="en-AU" smtClean="0"/>
              <a:pPr/>
              <a:t>‹#›</a:t>
            </a:fld>
            <a:endParaRPr lang="en-AU"/>
          </a:p>
        </p:txBody>
      </p:sp>
    </p:spTree>
    <p:extLst>
      <p:ext uri="{BB962C8B-B14F-4D97-AF65-F5344CB8AC3E}">
        <p14:creationId xmlns:p14="http://schemas.microsoft.com/office/powerpoint/2010/main" val="3548000916"/>
      </p:ext>
    </p:extLst>
  </p:cSld>
  <p:clrMap bg1="lt1" tx1="dk1" bg2="lt2" tx2="dk2" accent1="accent1" accent2="accent2" accent3="accent3" accent4="accent4" accent5="accent5" accent6="accent6" hlink="hlink" folHlink="folHlink"/>
  <p:sldLayoutIdLst>
    <p:sldLayoutId id="2147484114" r:id="rId1"/>
    <p:sldLayoutId id="2147484115" r:id="rId2"/>
    <p:sldLayoutId id="2147484126" r:id="rId3"/>
    <p:sldLayoutId id="2147484127" r:id="rId4"/>
    <p:sldLayoutId id="2147484116" r:id="rId5"/>
    <p:sldLayoutId id="2147484125" r:id="rId6"/>
    <p:sldLayoutId id="2147484128" r:id="rId7"/>
    <p:sldLayoutId id="2147484118" r:id="rId8"/>
    <p:sldLayoutId id="2147484119" r:id="rId9"/>
    <p:sldLayoutId id="2147484120" r:id="rId10"/>
    <p:sldLayoutId id="2147484121" r:id="rId11"/>
    <p:sldLayoutId id="2147484122" r:id="rId12"/>
    <p:sldLayoutId id="2147484123" r:id="rId13"/>
    <p:sldLayoutId id="2147484124" r:id="rId14"/>
  </p:sldLayoutIdLst>
  <p:hf hdr="0" dt="0"/>
  <p:txStyles>
    <p:titleStyle>
      <a:lvl1pPr algn="l" defTabSz="914400" rtl="0" eaLnBrk="1" latinLnBrk="0" hangingPunct="1">
        <a:lnSpc>
          <a:spcPct val="100000"/>
        </a:lnSpc>
        <a:spcBef>
          <a:spcPct val="0"/>
        </a:spcBef>
        <a:buNone/>
        <a:defRPr sz="44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3.xml"/><Relationship Id="rId4" Type="http://schemas.openxmlformats.org/officeDocument/2006/relationships/image" Target="../media/image33.pn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36.png"/><Relationship Id="rId4" Type="http://schemas.openxmlformats.org/officeDocument/2006/relationships/image" Target="../media/image35.png"/></Relationships>
</file>

<file path=ppt/slides/_rels/slide14.xml.rels><?xml version="1.0" encoding="UTF-8" standalone="yes"?>
<Relationships xmlns="http://schemas.openxmlformats.org/package/2006/relationships"><Relationship Id="rId3" Type="http://schemas.openxmlformats.org/officeDocument/2006/relationships/hyperlink" Target="https://education.nsw.gov.au/content/dam/main-education/public-schools/astp/media/documents/emergency-action-and-procedures-card.pdf" TargetMode="External"/><Relationship Id="rId7" Type="http://schemas.openxmlformats.org/officeDocument/2006/relationships/image" Target="../media/image39.png"/><Relationship Id="rId2" Type="http://schemas.openxmlformats.org/officeDocument/2006/relationships/hyperlink" Target="https://education.nsw.gov.au/public-schools/astp/contractors/emergency-situations" TargetMode="External"/><Relationship Id="rId1" Type="http://schemas.openxmlformats.org/officeDocument/2006/relationships/slideLayout" Target="../slideLayouts/slideLayout4.xml"/><Relationship Id="rId6" Type="http://schemas.openxmlformats.org/officeDocument/2006/relationships/image" Target="../media/image38.png"/><Relationship Id="rId5" Type="http://schemas.openxmlformats.org/officeDocument/2006/relationships/image" Target="../media/image19.png"/><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hyperlink" Target="https://support.office.com/en-au/powerpoint"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7.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0.png"/><Relationship Id="rId7" Type="http://schemas.openxmlformats.org/officeDocument/2006/relationships/image" Target="../media/image20.png"/><Relationship Id="rId2" Type="http://schemas.openxmlformats.org/officeDocument/2006/relationships/hyperlink" Target="https://education.nsw.gov.au/about-us/rights-and-accountability/department-of-education-code-of-conduct" TargetMode="External"/><Relationship Id="rId1" Type="http://schemas.openxmlformats.org/officeDocument/2006/relationships/slideLayout" Target="../slideLayouts/slideLayout4.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10.png"/><Relationship Id="rId2" Type="http://schemas.openxmlformats.org/officeDocument/2006/relationships/hyperlink" Target="https://www.legislation.nsw.gov.au/inforce/95781173-caca-4df8-ef70-becf2171fbfe/2000-69.pdf" TargetMode="Externa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Driver Information Package</a:t>
            </a:r>
          </a:p>
        </p:txBody>
      </p:sp>
      <p:sp>
        <p:nvSpPr>
          <p:cNvPr id="3" name="Subtitle 2"/>
          <p:cNvSpPr>
            <a:spLocks noGrp="1"/>
          </p:cNvSpPr>
          <p:nvPr>
            <p:ph type="subTitle" idx="1"/>
          </p:nvPr>
        </p:nvSpPr>
        <p:spPr/>
        <p:txBody>
          <a:bodyPr/>
          <a:lstStyle/>
          <a:p>
            <a:r>
              <a:rPr lang="en-AU" dirty="0"/>
              <a:t>A resource for contractors to assist in training drivers for the </a:t>
            </a:r>
            <a:br>
              <a:rPr lang="en-AU" dirty="0"/>
            </a:br>
            <a:r>
              <a:rPr lang="en-AU" dirty="0"/>
              <a:t>Assisted School Travel Program (ASTP)</a:t>
            </a:r>
          </a:p>
        </p:txBody>
      </p:sp>
      <p:sp>
        <p:nvSpPr>
          <p:cNvPr id="4" name="Footer Placeholder 13"/>
          <p:cNvSpPr txBox="1">
            <a:spLocks/>
          </p:cNvSpPr>
          <p:nvPr/>
        </p:nvSpPr>
        <p:spPr>
          <a:xfrm>
            <a:off x="10026000" y="6498000"/>
            <a:ext cx="1800000" cy="360000"/>
          </a:xfrm>
          <a:prstGeom prst="rect">
            <a:avLst/>
          </a:prstGeom>
        </p:spPr>
        <p:txBody>
          <a:bodyPr lIns="0" tIns="0" rIns="0" bIns="0" anchor="ctr"/>
          <a:lstStyle>
            <a:defPPr>
              <a:defRPr lang="en-US"/>
            </a:defPPr>
            <a:lvl1pPr marL="0" algn="l" defTabSz="914301" rtl="0" eaLnBrk="1" latinLnBrk="0" hangingPunct="1">
              <a:defRPr sz="1799" kern="1200">
                <a:solidFill>
                  <a:schemeClr val="tx1"/>
                </a:solidFill>
                <a:latin typeface="+mn-lt"/>
                <a:ea typeface="+mn-ea"/>
                <a:cs typeface="+mn-cs"/>
              </a:defRPr>
            </a:lvl1pPr>
            <a:lvl2pPr marL="457150" algn="l" defTabSz="914301" rtl="0" eaLnBrk="1" latinLnBrk="0" hangingPunct="1">
              <a:defRPr sz="1799" kern="1200">
                <a:solidFill>
                  <a:schemeClr val="tx1"/>
                </a:solidFill>
                <a:latin typeface="+mn-lt"/>
                <a:ea typeface="+mn-ea"/>
                <a:cs typeface="+mn-cs"/>
              </a:defRPr>
            </a:lvl2pPr>
            <a:lvl3pPr marL="914301" algn="l" defTabSz="914301" rtl="0" eaLnBrk="1" latinLnBrk="0" hangingPunct="1">
              <a:defRPr sz="1799" kern="1200">
                <a:solidFill>
                  <a:schemeClr val="tx1"/>
                </a:solidFill>
                <a:latin typeface="+mn-lt"/>
                <a:ea typeface="+mn-ea"/>
                <a:cs typeface="+mn-cs"/>
              </a:defRPr>
            </a:lvl3pPr>
            <a:lvl4pPr marL="1371450" algn="l" defTabSz="914301" rtl="0" eaLnBrk="1" latinLnBrk="0" hangingPunct="1">
              <a:defRPr sz="1799" kern="1200">
                <a:solidFill>
                  <a:schemeClr val="tx1"/>
                </a:solidFill>
                <a:latin typeface="+mn-lt"/>
                <a:ea typeface="+mn-ea"/>
                <a:cs typeface="+mn-cs"/>
              </a:defRPr>
            </a:lvl4pPr>
            <a:lvl5pPr marL="1828601" algn="l" defTabSz="914301" rtl="0" eaLnBrk="1" latinLnBrk="0" hangingPunct="1">
              <a:defRPr sz="1799" kern="1200">
                <a:solidFill>
                  <a:schemeClr val="tx1"/>
                </a:solidFill>
                <a:latin typeface="+mn-lt"/>
                <a:ea typeface="+mn-ea"/>
                <a:cs typeface="+mn-cs"/>
              </a:defRPr>
            </a:lvl5pPr>
            <a:lvl6pPr marL="2285751" algn="l" defTabSz="914301" rtl="0" eaLnBrk="1" latinLnBrk="0" hangingPunct="1">
              <a:defRPr sz="1799" kern="1200">
                <a:solidFill>
                  <a:schemeClr val="tx1"/>
                </a:solidFill>
                <a:latin typeface="+mn-lt"/>
                <a:ea typeface="+mn-ea"/>
                <a:cs typeface="+mn-cs"/>
              </a:defRPr>
            </a:lvl6pPr>
            <a:lvl7pPr marL="2742902" algn="l" defTabSz="914301" rtl="0" eaLnBrk="1" latinLnBrk="0" hangingPunct="1">
              <a:defRPr sz="1799" kern="1200">
                <a:solidFill>
                  <a:schemeClr val="tx1"/>
                </a:solidFill>
                <a:latin typeface="+mn-lt"/>
                <a:ea typeface="+mn-ea"/>
                <a:cs typeface="+mn-cs"/>
              </a:defRPr>
            </a:lvl7pPr>
            <a:lvl8pPr marL="3200051" algn="l" defTabSz="914301" rtl="0" eaLnBrk="1" latinLnBrk="0" hangingPunct="1">
              <a:defRPr sz="1799" kern="1200">
                <a:solidFill>
                  <a:schemeClr val="tx1"/>
                </a:solidFill>
                <a:latin typeface="+mn-lt"/>
                <a:ea typeface="+mn-ea"/>
                <a:cs typeface="+mn-cs"/>
              </a:defRPr>
            </a:lvl8pPr>
            <a:lvl9pPr marL="3657201" algn="l" defTabSz="914301" rtl="0" eaLnBrk="1" latinLnBrk="0" hangingPunct="1">
              <a:defRPr sz="1799" kern="1200">
                <a:solidFill>
                  <a:schemeClr val="tx1"/>
                </a:solidFill>
                <a:latin typeface="+mn-lt"/>
                <a:ea typeface="+mn-ea"/>
                <a:cs typeface="+mn-cs"/>
              </a:defRPr>
            </a:lvl9pPr>
          </a:lstStyle>
          <a:p>
            <a:pPr algn="r"/>
            <a:r>
              <a:rPr lang="en-AU" sz="900" dirty="0">
                <a:solidFill>
                  <a:schemeClr val="bg1">
                    <a:lumMod val="50000"/>
                  </a:schemeClr>
                </a:solidFill>
                <a:latin typeface="Segoe UI Light" panose="020B0502040204020203" pitchFamily="34" charset="0"/>
                <a:cs typeface="Segoe UI Light" panose="020B0502040204020203" pitchFamily="34" charset="0"/>
              </a:rPr>
              <a:t>2020</a:t>
            </a:r>
          </a:p>
        </p:txBody>
      </p:sp>
    </p:spTree>
    <p:extLst>
      <p:ext uri="{BB962C8B-B14F-4D97-AF65-F5344CB8AC3E}">
        <p14:creationId xmlns:p14="http://schemas.microsoft.com/office/powerpoint/2010/main" val="20707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n-AU" dirty="0"/>
              <a:t>Driver responsibilities</a:t>
            </a:r>
          </a:p>
        </p:txBody>
      </p:sp>
      <p:sp>
        <p:nvSpPr>
          <p:cNvPr id="5" name="Content Placeholder 4"/>
          <p:cNvSpPr>
            <a:spLocks noGrp="1"/>
          </p:cNvSpPr>
          <p:nvPr>
            <p:ph idx="18"/>
          </p:nvPr>
        </p:nvSpPr>
        <p:spPr/>
        <p:txBody>
          <a:bodyPr>
            <a:noAutofit/>
          </a:bodyPr>
          <a:lstStyle/>
          <a:p>
            <a:r>
              <a:rPr lang="en-AU" dirty="0"/>
              <a:t>Drivers shall be available to drive between the periods of 7am – 9:30am and 2:30pm – 5pm. Other activities may occur at different times during the day for which transport will be required.</a:t>
            </a:r>
          </a:p>
        </p:txBody>
      </p:sp>
      <p:sp>
        <p:nvSpPr>
          <p:cNvPr id="7" name="Content Placeholder 6"/>
          <p:cNvSpPr>
            <a:spLocks noGrp="1"/>
          </p:cNvSpPr>
          <p:nvPr>
            <p:ph idx="19"/>
          </p:nvPr>
        </p:nvSpPr>
        <p:spPr/>
        <p:txBody>
          <a:bodyPr>
            <a:noAutofit/>
          </a:bodyPr>
          <a:lstStyle/>
          <a:p>
            <a:r>
              <a:rPr lang="en-AU" dirty="0"/>
              <a:t>Schools and parents will be required to let the contractor know immediately when they are aware of the absence of a student for any reason e.g. illness, family holiday etc.</a:t>
            </a:r>
          </a:p>
        </p:txBody>
      </p:sp>
      <p:sp>
        <p:nvSpPr>
          <p:cNvPr id="9" name="Content Placeholder 8"/>
          <p:cNvSpPr>
            <a:spLocks noGrp="1"/>
          </p:cNvSpPr>
          <p:nvPr>
            <p:ph idx="20"/>
          </p:nvPr>
        </p:nvSpPr>
        <p:spPr/>
        <p:txBody>
          <a:bodyPr>
            <a:normAutofit/>
          </a:bodyPr>
          <a:lstStyle/>
          <a:p>
            <a:r>
              <a:rPr lang="en-AU" dirty="0"/>
              <a:t>It is important for all drivers to strictly follow the pick up and drop off of students at the times and the locations as designated on the run card.</a:t>
            </a:r>
          </a:p>
        </p:txBody>
      </p:sp>
      <p:sp>
        <p:nvSpPr>
          <p:cNvPr id="10" name="Content Placeholder 9"/>
          <p:cNvSpPr>
            <a:spLocks noGrp="1"/>
          </p:cNvSpPr>
          <p:nvPr>
            <p:ph idx="21"/>
          </p:nvPr>
        </p:nvSpPr>
        <p:spPr/>
        <p:txBody>
          <a:bodyPr>
            <a:normAutofit/>
          </a:bodyPr>
          <a:lstStyle/>
          <a:p>
            <a:r>
              <a:rPr lang="en-AU" dirty="0"/>
              <a:t>Drivers must only pick up and drop off the student when the parent/carer is physically in attendance.</a:t>
            </a:r>
          </a:p>
        </p:txBody>
      </p:sp>
      <p:sp>
        <p:nvSpPr>
          <p:cNvPr id="11" name="Content Placeholder 10"/>
          <p:cNvSpPr>
            <a:spLocks noGrp="1"/>
          </p:cNvSpPr>
          <p:nvPr>
            <p:ph idx="22"/>
          </p:nvPr>
        </p:nvSpPr>
        <p:spPr/>
        <p:txBody>
          <a:bodyPr>
            <a:normAutofit/>
          </a:bodyPr>
          <a:lstStyle/>
          <a:p>
            <a:r>
              <a:rPr lang="en-AU" dirty="0"/>
              <a:t>Drivers have completed their run to a school when the students are met by school staff and are accompanied by school staff into the school.</a:t>
            </a:r>
          </a:p>
        </p:txBody>
      </p:sp>
      <p:sp>
        <p:nvSpPr>
          <p:cNvPr id="12" name="Content Placeholder 11"/>
          <p:cNvSpPr>
            <a:spLocks noGrp="1"/>
          </p:cNvSpPr>
          <p:nvPr>
            <p:ph idx="23"/>
          </p:nvPr>
        </p:nvSpPr>
        <p:spPr/>
        <p:txBody>
          <a:bodyPr>
            <a:noAutofit/>
          </a:bodyPr>
          <a:lstStyle/>
          <a:p>
            <a:r>
              <a:rPr lang="en-AU" dirty="0"/>
              <a:t>The pick-up and drop-off times for each student and Assisted Travel Support Officer (ATSO) are to be arranged in accordance with the minimum distance and travel time necessary to reach their destination at the agreed time.</a:t>
            </a:r>
          </a:p>
        </p:txBody>
      </p:sp>
      <p:sp>
        <p:nvSpPr>
          <p:cNvPr id="13" name="Text Placeholder 12"/>
          <p:cNvSpPr>
            <a:spLocks noGrp="1"/>
          </p:cNvSpPr>
          <p:nvPr>
            <p:ph type="body" sz="quarter" idx="24"/>
          </p:nvPr>
        </p:nvSpPr>
        <p:spPr/>
        <p:txBody>
          <a:bodyPr/>
          <a:lstStyle/>
          <a:p>
            <a:r>
              <a:rPr lang="en-AU" dirty="0"/>
              <a:t>Pick up and drop off</a:t>
            </a:r>
          </a:p>
        </p:txBody>
      </p:sp>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9405" y="2520000"/>
            <a:ext cx="443096" cy="3600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3557" y="4500000"/>
            <a:ext cx="360000" cy="3600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60913" y="2520000"/>
            <a:ext cx="270175" cy="36000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16000" y="4500000"/>
            <a:ext cx="360000" cy="360000"/>
          </a:xfrm>
          <a:prstGeom prst="rect">
            <a:avLst/>
          </a:prstGeom>
        </p:spPr>
      </p:pic>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49028" y="4500000"/>
            <a:ext cx="513943" cy="360000"/>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77900" y="2520000"/>
            <a:ext cx="411315" cy="360000"/>
          </a:xfrm>
          <a:prstGeom prst="rect">
            <a:avLst/>
          </a:prstGeom>
        </p:spPr>
      </p:pic>
      <p:sp>
        <p:nvSpPr>
          <p:cNvPr id="17" name="Footer Placeholder 16"/>
          <p:cNvSpPr>
            <a:spLocks noGrp="1"/>
          </p:cNvSpPr>
          <p:nvPr>
            <p:ph type="ftr" sz="quarter" idx="11"/>
          </p:nvPr>
        </p:nvSpPr>
        <p:spPr/>
        <p:txBody>
          <a:bodyPr/>
          <a:lstStyle/>
          <a:p>
            <a:r>
              <a:rPr lang="en-AU" dirty="0"/>
              <a:t>Driver Information Package</a:t>
            </a:r>
          </a:p>
        </p:txBody>
      </p:sp>
      <p:sp>
        <p:nvSpPr>
          <p:cNvPr id="18" name="Slide Number Placeholder 17"/>
          <p:cNvSpPr>
            <a:spLocks noGrp="1"/>
          </p:cNvSpPr>
          <p:nvPr>
            <p:ph type="sldNum" sz="quarter" idx="12"/>
          </p:nvPr>
        </p:nvSpPr>
        <p:spPr/>
        <p:txBody>
          <a:bodyPr/>
          <a:lstStyle/>
          <a:p>
            <a:fld id="{BE64B92C-6FA6-4595-AE78-A0E3A0C06EDD}" type="slidenum">
              <a:rPr lang="en-AU" smtClean="0"/>
              <a:pPr/>
              <a:t>10</a:t>
            </a:fld>
            <a:endParaRPr lang="en-AU"/>
          </a:p>
        </p:txBody>
      </p:sp>
    </p:spTree>
    <p:extLst>
      <p:ext uri="{BB962C8B-B14F-4D97-AF65-F5344CB8AC3E}">
        <p14:creationId xmlns:p14="http://schemas.microsoft.com/office/powerpoint/2010/main" val="3739216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Driver responsibilities</a:t>
            </a:r>
          </a:p>
        </p:txBody>
      </p:sp>
      <p:sp>
        <p:nvSpPr>
          <p:cNvPr id="3" name="Content Placeholder 2"/>
          <p:cNvSpPr>
            <a:spLocks noGrp="1"/>
          </p:cNvSpPr>
          <p:nvPr>
            <p:ph idx="18"/>
          </p:nvPr>
        </p:nvSpPr>
        <p:spPr>
          <a:xfrm>
            <a:off x="696000" y="3420000"/>
            <a:ext cx="3420000" cy="1440000"/>
          </a:xfrm>
        </p:spPr>
        <p:txBody>
          <a:bodyPr>
            <a:normAutofit/>
          </a:bodyPr>
          <a:lstStyle/>
          <a:p>
            <a:r>
              <a:rPr lang="en-AU" dirty="0"/>
              <a:t>Drivers must be contactable by mobile telephone during any period commencing one hour before any part of the service is due to start and ending one hour after any part of the service.</a:t>
            </a:r>
          </a:p>
        </p:txBody>
      </p:sp>
      <p:sp>
        <p:nvSpPr>
          <p:cNvPr id="4" name="Content Placeholder 3"/>
          <p:cNvSpPr>
            <a:spLocks noGrp="1"/>
          </p:cNvSpPr>
          <p:nvPr>
            <p:ph idx="19"/>
          </p:nvPr>
        </p:nvSpPr>
        <p:spPr>
          <a:xfrm>
            <a:off x="4386000" y="3420000"/>
            <a:ext cx="3420000" cy="1440000"/>
          </a:xfrm>
        </p:spPr>
        <p:txBody>
          <a:bodyPr/>
          <a:lstStyle/>
          <a:p>
            <a:r>
              <a:rPr lang="en-AU" dirty="0"/>
              <a:t>In an emergency, contact ASTP on </a:t>
            </a:r>
            <a:br>
              <a:rPr lang="en-AU" dirty="0"/>
            </a:br>
            <a:r>
              <a:rPr lang="en-AU" b="1" dirty="0"/>
              <a:t>1300 338 278 </a:t>
            </a:r>
            <a:br>
              <a:rPr lang="en-AU" b="1" dirty="0"/>
            </a:br>
            <a:r>
              <a:rPr lang="en-AU" dirty="0"/>
              <a:t>and press “0” (anytime).</a:t>
            </a:r>
          </a:p>
        </p:txBody>
      </p:sp>
      <p:sp>
        <p:nvSpPr>
          <p:cNvPr id="5" name="Content Placeholder 4"/>
          <p:cNvSpPr>
            <a:spLocks noGrp="1"/>
          </p:cNvSpPr>
          <p:nvPr>
            <p:ph idx="20"/>
          </p:nvPr>
        </p:nvSpPr>
        <p:spPr>
          <a:xfrm>
            <a:off x="8076000" y="3420000"/>
            <a:ext cx="3420000" cy="1440000"/>
          </a:xfrm>
        </p:spPr>
        <p:txBody>
          <a:bodyPr/>
          <a:lstStyle/>
          <a:p>
            <a:r>
              <a:rPr lang="en-AU" dirty="0"/>
              <a:t>All ASTP drivers must have adequate English language skills sufficient to be able to carry out their obligations, in particular during an emergency situation.</a:t>
            </a:r>
          </a:p>
        </p:txBody>
      </p:sp>
      <p:sp>
        <p:nvSpPr>
          <p:cNvPr id="9" name="Text Placeholder 8"/>
          <p:cNvSpPr>
            <a:spLocks noGrp="1"/>
          </p:cNvSpPr>
          <p:nvPr>
            <p:ph type="body" sz="quarter" idx="24"/>
          </p:nvPr>
        </p:nvSpPr>
        <p:spPr>
          <a:xfrm>
            <a:off x="696000" y="1620000"/>
            <a:ext cx="10800000" cy="360000"/>
          </a:xfrm>
        </p:spPr>
        <p:txBody>
          <a:bodyPr>
            <a:normAutofit/>
          </a:bodyPr>
          <a:lstStyle/>
          <a:p>
            <a:r>
              <a:rPr lang="en-AU" dirty="0"/>
              <a:t>Communication and availability</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16000" y="2952000"/>
            <a:ext cx="540000" cy="27042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3368" y="2880000"/>
            <a:ext cx="225264" cy="3600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3544" y="2880000"/>
            <a:ext cx="404912" cy="360000"/>
          </a:xfrm>
          <a:prstGeom prst="rect">
            <a:avLst/>
          </a:prstGeom>
        </p:spPr>
      </p:pic>
      <p:sp>
        <p:nvSpPr>
          <p:cNvPr id="13" name="Footer Placeholder 12"/>
          <p:cNvSpPr>
            <a:spLocks noGrp="1"/>
          </p:cNvSpPr>
          <p:nvPr>
            <p:ph type="ftr" sz="quarter" idx="11"/>
          </p:nvPr>
        </p:nvSpPr>
        <p:spPr/>
        <p:txBody>
          <a:bodyPr/>
          <a:lstStyle/>
          <a:p>
            <a:r>
              <a:rPr lang="en-AU" dirty="0"/>
              <a:t>Driver Information Package</a:t>
            </a:r>
          </a:p>
        </p:txBody>
      </p:sp>
      <p:sp>
        <p:nvSpPr>
          <p:cNvPr id="14" name="Slide Number Placeholder 13"/>
          <p:cNvSpPr>
            <a:spLocks noGrp="1"/>
          </p:cNvSpPr>
          <p:nvPr>
            <p:ph type="sldNum" sz="quarter" idx="12"/>
          </p:nvPr>
        </p:nvSpPr>
        <p:spPr/>
        <p:txBody>
          <a:bodyPr/>
          <a:lstStyle/>
          <a:p>
            <a:fld id="{BE64B92C-6FA6-4595-AE78-A0E3A0C06EDD}" type="slidenum">
              <a:rPr lang="en-AU" smtClean="0"/>
              <a:pPr/>
              <a:t>11</a:t>
            </a:fld>
            <a:endParaRPr lang="en-AU"/>
          </a:p>
        </p:txBody>
      </p:sp>
    </p:spTree>
    <p:extLst>
      <p:ext uri="{BB962C8B-B14F-4D97-AF65-F5344CB8AC3E}">
        <p14:creationId xmlns:p14="http://schemas.microsoft.com/office/powerpoint/2010/main" val="302381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Driver responsibilities</a:t>
            </a:r>
          </a:p>
        </p:txBody>
      </p:sp>
      <p:sp>
        <p:nvSpPr>
          <p:cNvPr id="3" name="Content Placeholder 2"/>
          <p:cNvSpPr>
            <a:spLocks noGrp="1"/>
          </p:cNvSpPr>
          <p:nvPr>
            <p:ph idx="18"/>
          </p:nvPr>
        </p:nvSpPr>
        <p:spPr>
          <a:xfrm>
            <a:off x="696000" y="3420000"/>
            <a:ext cx="3420000" cy="1800000"/>
          </a:xfrm>
        </p:spPr>
        <p:txBody>
          <a:bodyPr>
            <a:normAutofit/>
          </a:bodyPr>
          <a:lstStyle/>
          <a:p>
            <a:r>
              <a:rPr lang="en-AU" dirty="0"/>
              <a:t>All transport of students is based on a run card. The run card lists all students and their transport arrangements.</a:t>
            </a:r>
          </a:p>
        </p:txBody>
      </p:sp>
      <p:sp>
        <p:nvSpPr>
          <p:cNvPr id="4" name="Content Placeholder 3"/>
          <p:cNvSpPr>
            <a:spLocks noGrp="1"/>
          </p:cNvSpPr>
          <p:nvPr>
            <p:ph idx="19"/>
          </p:nvPr>
        </p:nvSpPr>
        <p:spPr>
          <a:xfrm>
            <a:off x="4386000" y="3420000"/>
            <a:ext cx="3420000" cy="1800000"/>
          </a:xfrm>
        </p:spPr>
        <p:txBody>
          <a:bodyPr>
            <a:normAutofit/>
          </a:bodyPr>
          <a:lstStyle/>
          <a:p>
            <a:r>
              <a:rPr lang="en-AU" dirty="0"/>
              <a:t>Under no circumstances are Runs to be combined, students delivered to unauthorised addresses, unauthorised passengers to travel in the Designated Vehicle or the Run Card altered. Run cards will be updated with this information if it is required by ASTP.</a:t>
            </a:r>
          </a:p>
        </p:txBody>
      </p:sp>
      <p:sp>
        <p:nvSpPr>
          <p:cNvPr id="5" name="Content Placeholder 4"/>
          <p:cNvSpPr>
            <a:spLocks noGrp="1"/>
          </p:cNvSpPr>
          <p:nvPr>
            <p:ph idx="20"/>
          </p:nvPr>
        </p:nvSpPr>
        <p:spPr>
          <a:xfrm>
            <a:off x="8076000" y="3420000"/>
            <a:ext cx="3420000" cy="1800000"/>
          </a:xfrm>
        </p:spPr>
        <p:txBody>
          <a:bodyPr/>
          <a:lstStyle/>
          <a:p>
            <a:r>
              <a:rPr lang="en-AU" dirty="0"/>
              <a:t>Private arrangements with parents or schools to vary travel routes or times are not permitted.</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3544" y="2880000"/>
            <a:ext cx="404912" cy="360000"/>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0342" y="2880000"/>
            <a:ext cx="411315" cy="360000"/>
          </a:xfrm>
          <a:prstGeom prst="rect">
            <a:avLst/>
          </a:prstGeom>
        </p:spPr>
      </p:pic>
      <p:sp>
        <p:nvSpPr>
          <p:cNvPr id="9" name="Footer Placeholder 8"/>
          <p:cNvSpPr>
            <a:spLocks noGrp="1"/>
          </p:cNvSpPr>
          <p:nvPr>
            <p:ph type="ftr" sz="quarter" idx="11"/>
          </p:nvPr>
        </p:nvSpPr>
        <p:spPr/>
        <p:txBody>
          <a:bodyPr/>
          <a:lstStyle/>
          <a:p>
            <a:r>
              <a:rPr lang="en-AU" dirty="0"/>
              <a:t>Driver Information Package</a:t>
            </a:r>
          </a:p>
        </p:txBody>
      </p:sp>
      <p:sp>
        <p:nvSpPr>
          <p:cNvPr id="10" name="Slide Number Placeholder 9"/>
          <p:cNvSpPr>
            <a:spLocks noGrp="1"/>
          </p:cNvSpPr>
          <p:nvPr>
            <p:ph type="sldNum" sz="quarter" idx="12"/>
          </p:nvPr>
        </p:nvSpPr>
        <p:spPr/>
        <p:txBody>
          <a:bodyPr/>
          <a:lstStyle/>
          <a:p>
            <a:fld id="{BE64B92C-6FA6-4595-AE78-A0E3A0C06EDD}" type="slidenum">
              <a:rPr lang="en-AU" smtClean="0"/>
              <a:pPr/>
              <a:t>12</a:t>
            </a:fld>
            <a:endParaRPr lang="en-AU"/>
          </a:p>
        </p:txBody>
      </p:sp>
      <p:sp>
        <p:nvSpPr>
          <p:cNvPr id="15" name="Text Placeholder 8"/>
          <p:cNvSpPr>
            <a:spLocks noGrp="1"/>
          </p:cNvSpPr>
          <p:nvPr>
            <p:ph type="body" sz="quarter" idx="24"/>
          </p:nvPr>
        </p:nvSpPr>
        <p:spPr>
          <a:xfrm>
            <a:off x="696000" y="1620000"/>
            <a:ext cx="10800000" cy="360000"/>
          </a:xfrm>
        </p:spPr>
        <p:txBody>
          <a:bodyPr>
            <a:normAutofit/>
          </a:bodyPr>
          <a:lstStyle/>
          <a:p>
            <a:r>
              <a:rPr lang="en-AU" dirty="0"/>
              <a:t>Changes to run cards</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06000" y="2880000"/>
            <a:ext cx="360000" cy="360000"/>
          </a:xfrm>
          <a:prstGeom prst="rect">
            <a:avLst/>
          </a:prstGeom>
        </p:spPr>
      </p:pic>
    </p:spTree>
    <p:extLst>
      <p:ext uri="{BB962C8B-B14F-4D97-AF65-F5344CB8AC3E}">
        <p14:creationId xmlns:p14="http://schemas.microsoft.com/office/powerpoint/2010/main" val="286187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n-AU" dirty="0"/>
              <a:t>Vehicle requirements</a:t>
            </a:r>
          </a:p>
        </p:txBody>
      </p:sp>
      <p:sp>
        <p:nvSpPr>
          <p:cNvPr id="3" name="Content Placeholder 2"/>
          <p:cNvSpPr>
            <a:spLocks noGrp="1"/>
          </p:cNvSpPr>
          <p:nvPr>
            <p:ph idx="18"/>
          </p:nvPr>
        </p:nvSpPr>
        <p:spPr>
          <a:xfrm>
            <a:off x="696000" y="3049277"/>
            <a:ext cx="3420000" cy="1080000"/>
          </a:xfrm>
        </p:spPr>
        <p:txBody>
          <a:bodyPr/>
          <a:lstStyle/>
          <a:p>
            <a:r>
              <a:rPr lang="en-AU" dirty="0"/>
              <a:t>All vehicles, including relief vehicles, should be checked daily.</a:t>
            </a:r>
          </a:p>
        </p:txBody>
      </p:sp>
      <p:sp>
        <p:nvSpPr>
          <p:cNvPr id="4" name="Content Placeholder 3"/>
          <p:cNvSpPr>
            <a:spLocks noGrp="1"/>
          </p:cNvSpPr>
          <p:nvPr>
            <p:ph idx="19"/>
          </p:nvPr>
        </p:nvSpPr>
        <p:spPr/>
        <p:txBody>
          <a:bodyPr>
            <a:normAutofit lnSpcReduction="10000"/>
          </a:bodyPr>
          <a:lstStyle/>
          <a:p>
            <a:r>
              <a:rPr lang="en-AU" dirty="0"/>
              <a:t>Be cleaned and checked at least weekly to ensure the interior, exterior and fittings are clean, undamaged and in good repair. Any damaged fittings are to be repaired immediately.</a:t>
            </a:r>
          </a:p>
        </p:txBody>
      </p:sp>
      <p:sp>
        <p:nvSpPr>
          <p:cNvPr id="6" name="Content Placeholder 5"/>
          <p:cNvSpPr>
            <a:spLocks noGrp="1"/>
          </p:cNvSpPr>
          <p:nvPr>
            <p:ph idx="20"/>
          </p:nvPr>
        </p:nvSpPr>
        <p:spPr/>
        <p:txBody>
          <a:bodyPr/>
          <a:lstStyle/>
          <a:p>
            <a:r>
              <a:rPr lang="en-AU" dirty="0"/>
              <a:t>Be fitted with seatbelts and restraints, including child restraint systems where applicable, that comply with Australian Standards and Design Rules.</a:t>
            </a:r>
          </a:p>
        </p:txBody>
      </p:sp>
      <p:sp>
        <p:nvSpPr>
          <p:cNvPr id="8" name="Content Placeholder 7"/>
          <p:cNvSpPr>
            <a:spLocks noGrp="1"/>
          </p:cNvSpPr>
          <p:nvPr>
            <p:ph idx="21"/>
          </p:nvPr>
        </p:nvSpPr>
        <p:spPr>
          <a:xfrm>
            <a:off x="2451088" y="5040000"/>
            <a:ext cx="3420000" cy="1080000"/>
          </a:xfrm>
        </p:spPr>
        <p:txBody>
          <a:bodyPr/>
          <a:lstStyle/>
          <a:p>
            <a:r>
              <a:rPr lang="en-AU" dirty="0"/>
              <a:t>Have fully operational locking mechanisms.</a:t>
            </a:r>
          </a:p>
        </p:txBody>
      </p:sp>
      <p:sp>
        <p:nvSpPr>
          <p:cNvPr id="11" name="Content Placeholder 10"/>
          <p:cNvSpPr>
            <a:spLocks noGrp="1"/>
          </p:cNvSpPr>
          <p:nvPr>
            <p:ph idx="22"/>
          </p:nvPr>
        </p:nvSpPr>
        <p:spPr>
          <a:xfrm>
            <a:off x="6320913" y="5040000"/>
            <a:ext cx="3420000" cy="1080000"/>
          </a:xfrm>
        </p:spPr>
        <p:txBody>
          <a:bodyPr/>
          <a:lstStyle/>
          <a:p>
            <a:r>
              <a:rPr lang="en-AU" dirty="0"/>
              <a:t>Be fitted with an air conditioning system that is fully operational and regularly maintained.</a:t>
            </a:r>
          </a:p>
        </p:txBody>
      </p:sp>
      <p:sp>
        <p:nvSpPr>
          <p:cNvPr id="13" name="Text Placeholder 12"/>
          <p:cNvSpPr>
            <a:spLocks noGrp="1"/>
          </p:cNvSpPr>
          <p:nvPr>
            <p:ph type="body" sz="quarter" idx="24"/>
          </p:nvPr>
        </p:nvSpPr>
        <p:spPr/>
        <p:txBody>
          <a:bodyPr/>
          <a:lstStyle/>
          <a:p>
            <a:r>
              <a:rPr lang="en-AU" dirty="0"/>
              <a:t>Safety | Maintenance | Cleanliness | Restraint</a:t>
            </a:r>
          </a:p>
        </p:txBody>
      </p:sp>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4451" y="2520000"/>
            <a:ext cx="443097" cy="36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3544" y="4500000"/>
            <a:ext cx="315088" cy="360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0913" y="4500000"/>
            <a:ext cx="360000" cy="3600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71088" y="2520000"/>
            <a:ext cx="449825" cy="3600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06000" y="2520000"/>
            <a:ext cx="360000" cy="360000"/>
          </a:xfrm>
          <a:prstGeom prst="rect">
            <a:avLst/>
          </a:prstGeom>
        </p:spPr>
      </p:pic>
      <p:sp>
        <p:nvSpPr>
          <p:cNvPr id="16" name="Footer Placeholder 15"/>
          <p:cNvSpPr>
            <a:spLocks noGrp="1"/>
          </p:cNvSpPr>
          <p:nvPr>
            <p:ph type="ftr" sz="quarter" idx="11"/>
          </p:nvPr>
        </p:nvSpPr>
        <p:spPr/>
        <p:txBody>
          <a:bodyPr/>
          <a:lstStyle/>
          <a:p>
            <a:r>
              <a:rPr lang="en-AU" dirty="0"/>
              <a:t>Driver Information Package</a:t>
            </a:r>
          </a:p>
        </p:txBody>
      </p:sp>
      <p:sp>
        <p:nvSpPr>
          <p:cNvPr id="17" name="Slide Number Placeholder 16"/>
          <p:cNvSpPr>
            <a:spLocks noGrp="1"/>
          </p:cNvSpPr>
          <p:nvPr>
            <p:ph type="sldNum" sz="quarter" idx="12"/>
          </p:nvPr>
        </p:nvSpPr>
        <p:spPr/>
        <p:txBody>
          <a:bodyPr/>
          <a:lstStyle/>
          <a:p>
            <a:fld id="{BE64B92C-6FA6-4595-AE78-A0E3A0C06EDD}" type="slidenum">
              <a:rPr lang="en-AU" smtClean="0"/>
              <a:pPr/>
              <a:t>13</a:t>
            </a:fld>
            <a:endParaRPr lang="en-AU"/>
          </a:p>
        </p:txBody>
      </p:sp>
    </p:spTree>
    <p:extLst>
      <p:ext uri="{BB962C8B-B14F-4D97-AF65-F5344CB8AC3E}">
        <p14:creationId xmlns:p14="http://schemas.microsoft.com/office/powerpoint/2010/main" val="3581382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00000"/>
              </a:lnSpc>
            </a:pPr>
            <a:r>
              <a:rPr lang="en-AU" dirty="0"/>
              <a:t>Vehicle breakdowns, accidents, emergencies</a:t>
            </a:r>
          </a:p>
        </p:txBody>
      </p:sp>
      <p:sp>
        <p:nvSpPr>
          <p:cNvPr id="5" name="Content Placeholder 4"/>
          <p:cNvSpPr>
            <a:spLocks noGrp="1"/>
          </p:cNvSpPr>
          <p:nvPr>
            <p:ph idx="18"/>
          </p:nvPr>
        </p:nvSpPr>
        <p:spPr>
          <a:xfrm>
            <a:off x="696000" y="3060000"/>
            <a:ext cx="2430000" cy="2700000"/>
          </a:xfrm>
        </p:spPr>
        <p:txBody>
          <a:bodyPr/>
          <a:lstStyle/>
          <a:p>
            <a:r>
              <a:rPr lang="en-AU" dirty="0"/>
              <a:t>Should changes to drivers and vehicles be necessary, the </a:t>
            </a:r>
            <a:r>
              <a:rPr lang="en-AU" b="1" dirty="0"/>
              <a:t>contractor</a:t>
            </a:r>
            <a:r>
              <a:rPr lang="en-AU" dirty="0"/>
              <a:t> shall inform the Department, schools and parents/carers of the change, prior to the commencement of any change.</a:t>
            </a:r>
          </a:p>
        </p:txBody>
      </p:sp>
      <p:sp>
        <p:nvSpPr>
          <p:cNvPr id="6" name="Text Placeholder 5"/>
          <p:cNvSpPr>
            <a:spLocks noGrp="1"/>
          </p:cNvSpPr>
          <p:nvPr>
            <p:ph type="body" sz="quarter" idx="24"/>
          </p:nvPr>
        </p:nvSpPr>
        <p:spPr/>
        <p:txBody>
          <a:bodyPr/>
          <a:lstStyle/>
          <a:p>
            <a:r>
              <a:rPr lang="en-AU" dirty="0"/>
              <a:t>Safety | Maintenance | Cleanliness | Restraint</a:t>
            </a:r>
          </a:p>
        </p:txBody>
      </p:sp>
      <p:sp>
        <p:nvSpPr>
          <p:cNvPr id="7" name="Content Placeholder 6"/>
          <p:cNvSpPr>
            <a:spLocks noGrp="1"/>
          </p:cNvSpPr>
          <p:nvPr>
            <p:ph idx="25"/>
          </p:nvPr>
        </p:nvSpPr>
        <p:spPr>
          <a:xfrm>
            <a:off x="3486000" y="3060000"/>
            <a:ext cx="2430000" cy="2700000"/>
          </a:xfrm>
        </p:spPr>
        <p:txBody>
          <a:bodyPr>
            <a:normAutofit/>
          </a:bodyPr>
          <a:lstStyle/>
          <a:p>
            <a:pPr>
              <a:lnSpc>
                <a:spcPct val="110000"/>
              </a:lnSpc>
            </a:pPr>
            <a:r>
              <a:rPr lang="en-AU" dirty="0"/>
              <a:t>In the event of an accident or vehicle break down while on a run, ensure the safety of the passengers first, then contact the school, ASTP on </a:t>
            </a:r>
            <a:r>
              <a:rPr lang="en-AU" b="1" dirty="0"/>
              <a:t>1300 338 278</a:t>
            </a:r>
            <a:r>
              <a:rPr lang="en-AU" dirty="0"/>
              <a:t> and the contractor immediately.</a:t>
            </a:r>
          </a:p>
          <a:p>
            <a:pPr>
              <a:lnSpc>
                <a:spcPct val="110000"/>
              </a:lnSpc>
            </a:pPr>
            <a:r>
              <a:rPr lang="en-AU" dirty="0"/>
              <a:t>It is the responsibility of the contractor to organise an approved alternative vehicle.</a:t>
            </a:r>
          </a:p>
        </p:txBody>
      </p:sp>
      <p:sp>
        <p:nvSpPr>
          <p:cNvPr id="8" name="Content Placeholder 7"/>
          <p:cNvSpPr>
            <a:spLocks noGrp="1"/>
          </p:cNvSpPr>
          <p:nvPr>
            <p:ph idx="26"/>
          </p:nvPr>
        </p:nvSpPr>
        <p:spPr>
          <a:xfrm>
            <a:off x="6276000" y="3060000"/>
            <a:ext cx="2430000" cy="2700000"/>
          </a:xfrm>
        </p:spPr>
        <p:txBody>
          <a:bodyPr>
            <a:normAutofit/>
          </a:bodyPr>
          <a:lstStyle/>
          <a:p>
            <a:r>
              <a:rPr lang="en-AU" dirty="0"/>
              <a:t>When the student’s parent/carer is not in attendance then the ASTP should be contacted immediately.</a:t>
            </a:r>
          </a:p>
          <a:p>
            <a:r>
              <a:rPr lang="en-AU" dirty="0"/>
              <a:t>You may be asked to wait, to drop other students on the same run off first and then return or drop the student at a police station in the most serious cases.</a:t>
            </a:r>
          </a:p>
        </p:txBody>
      </p:sp>
      <p:sp>
        <p:nvSpPr>
          <p:cNvPr id="9" name="Content Placeholder 8"/>
          <p:cNvSpPr>
            <a:spLocks noGrp="1"/>
          </p:cNvSpPr>
          <p:nvPr>
            <p:ph idx="27"/>
          </p:nvPr>
        </p:nvSpPr>
        <p:spPr>
          <a:xfrm>
            <a:off x="9066000" y="3060000"/>
            <a:ext cx="2430000" cy="2700000"/>
          </a:xfrm>
        </p:spPr>
        <p:txBody>
          <a:bodyPr/>
          <a:lstStyle/>
          <a:p>
            <a:r>
              <a:rPr lang="en-AU" dirty="0"/>
              <a:t>Useful links: </a:t>
            </a:r>
          </a:p>
          <a:p>
            <a:r>
              <a:rPr lang="en-AU" dirty="0">
                <a:hlinkClick r:id="rId2"/>
              </a:rPr>
              <a:t>Dealing with emergency situations</a:t>
            </a:r>
            <a:endParaRPr lang="en-AU" dirty="0"/>
          </a:p>
          <a:p>
            <a:r>
              <a:rPr lang="en-AU" dirty="0">
                <a:hlinkClick r:id="rId3"/>
              </a:rPr>
              <a:t>Emergency actions card</a:t>
            </a:r>
            <a:endParaRPr lang="en-AU"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0725" y="2520000"/>
            <a:ext cx="460549" cy="360000"/>
          </a:xfrm>
          <a:prstGeom prst="rect">
            <a:avLst/>
          </a:prstGeom>
        </p:spPr>
      </p:pic>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5912" y="2520000"/>
            <a:ext cx="270175" cy="360000"/>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76087" y="2520000"/>
            <a:ext cx="449825" cy="360000"/>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78544" y="2520000"/>
            <a:ext cx="404912" cy="360000"/>
          </a:xfrm>
          <a:prstGeom prst="rect">
            <a:avLst/>
          </a:prstGeom>
        </p:spPr>
      </p:pic>
      <p:sp>
        <p:nvSpPr>
          <p:cNvPr id="14" name="Footer Placeholder 13"/>
          <p:cNvSpPr>
            <a:spLocks noGrp="1"/>
          </p:cNvSpPr>
          <p:nvPr>
            <p:ph type="ftr" sz="quarter" idx="11"/>
          </p:nvPr>
        </p:nvSpPr>
        <p:spPr/>
        <p:txBody>
          <a:bodyPr/>
          <a:lstStyle/>
          <a:p>
            <a:r>
              <a:rPr lang="en-AU" dirty="0"/>
              <a:t>Driver Information Package</a:t>
            </a:r>
          </a:p>
        </p:txBody>
      </p:sp>
      <p:sp>
        <p:nvSpPr>
          <p:cNvPr id="15" name="Slide Number Placeholder 14"/>
          <p:cNvSpPr>
            <a:spLocks noGrp="1"/>
          </p:cNvSpPr>
          <p:nvPr>
            <p:ph type="sldNum" sz="quarter" idx="12"/>
          </p:nvPr>
        </p:nvSpPr>
        <p:spPr/>
        <p:txBody>
          <a:bodyPr/>
          <a:lstStyle/>
          <a:p>
            <a:fld id="{BE64B92C-6FA6-4595-AE78-A0E3A0C06EDD}" type="slidenum">
              <a:rPr lang="en-AU" smtClean="0"/>
              <a:pPr/>
              <a:t>14</a:t>
            </a:fld>
            <a:endParaRPr lang="en-AU" dirty="0"/>
          </a:p>
        </p:txBody>
      </p:sp>
    </p:spTree>
    <p:extLst>
      <p:ext uri="{BB962C8B-B14F-4D97-AF65-F5344CB8AC3E}">
        <p14:creationId xmlns:p14="http://schemas.microsoft.com/office/powerpoint/2010/main" val="2193632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Assisted Travel Support Officers (ATSOs)</a:t>
            </a:r>
          </a:p>
        </p:txBody>
      </p:sp>
      <p:sp>
        <p:nvSpPr>
          <p:cNvPr id="3" name="Content Placeholder 2"/>
          <p:cNvSpPr>
            <a:spLocks noGrp="1"/>
          </p:cNvSpPr>
          <p:nvPr>
            <p:ph idx="18"/>
          </p:nvPr>
        </p:nvSpPr>
        <p:spPr>
          <a:xfrm>
            <a:off x="696000" y="3420000"/>
            <a:ext cx="3420000" cy="1440000"/>
          </a:xfrm>
        </p:spPr>
        <p:txBody>
          <a:bodyPr>
            <a:normAutofit/>
          </a:bodyPr>
          <a:lstStyle/>
          <a:p>
            <a:r>
              <a:rPr lang="en-AU" dirty="0"/>
              <a:t>Relationships between the driver and the ATSO should be professional at all times.</a:t>
            </a:r>
          </a:p>
        </p:txBody>
      </p:sp>
      <p:sp>
        <p:nvSpPr>
          <p:cNvPr id="4" name="Content Placeholder 3"/>
          <p:cNvSpPr>
            <a:spLocks noGrp="1"/>
          </p:cNvSpPr>
          <p:nvPr>
            <p:ph idx="19"/>
          </p:nvPr>
        </p:nvSpPr>
        <p:spPr>
          <a:xfrm>
            <a:off x="4386000" y="3420000"/>
            <a:ext cx="3420000" cy="1440000"/>
          </a:xfrm>
        </p:spPr>
        <p:txBody>
          <a:bodyPr/>
          <a:lstStyle/>
          <a:p>
            <a:r>
              <a:rPr lang="en-AU" dirty="0"/>
              <a:t>Students with an ATSO requirement must not travel without the ATSO present.</a:t>
            </a:r>
          </a:p>
        </p:txBody>
      </p:sp>
      <p:sp>
        <p:nvSpPr>
          <p:cNvPr id="5" name="Content Placeholder 4"/>
          <p:cNvSpPr>
            <a:spLocks noGrp="1"/>
          </p:cNvSpPr>
          <p:nvPr>
            <p:ph idx="20"/>
          </p:nvPr>
        </p:nvSpPr>
        <p:spPr>
          <a:xfrm>
            <a:off x="8076000" y="3420000"/>
            <a:ext cx="3420000" cy="1440000"/>
          </a:xfrm>
        </p:spPr>
        <p:txBody>
          <a:bodyPr/>
          <a:lstStyle/>
          <a:p>
            <a:r>
              <a:rPr lang="en-AU" dirty="0"/>
              <a:t>ATSOs must be picked up and dropped off at a mutually agreed pick up/drop off point.</a:t>
            </a:r>
          </a:p>
        </p:txBody>
      </p:sp>
      <p:sp>
        <p:nvSpPr>
          <p:cNvPr id="9" name="Text Placeholder 8"/>
          <p:cNvSpPr>
            <a:spLocks noGrp="1"/>
          </p:cNvSpPr>
          <p:nvPr>
            <p:ph type="body" sz="quarter" idx="24"/>
          </p:nvPr>
        </p:nvSpPr>
        <p:spPr>
          <a:xfrm>
            <a:off x="696000" y="1620000"/>
            <a:ext cx="10800000" cy="360000"/>
          </a:xfrm>
        </p:spPr>
        <p:txBody>
          <a:bodyPr>
            <a:normAutofit/>
          </a:bodyPr>
          <a:lstStyle/>
          <a:p>
            <a:r>
              <a:rPr lang="en-AU" dirty="0"/>
              <a:t>ATSO information</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6312" y="2880000"/>
            <a:ext cx="599376" cy="360000"/>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0912" y="2880000"/>
            <a:ext cx="270175" cy="3600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9029" y="2880000"/>
            <a:ext cx="513943" cy="360000"/>
          </a:xfrm>
          <a:prstGeom prst="rect">
            <a:avLst/>
          </a:prstGeom>
        </p:spPr>
      </p:pic>
      <p:sp>
        <p:nvSpPr>
          <p:cNvPr id="10" name="Footer Placeholder 9"/>
          <p:cNvSpPr>
            <a:spLocks noGrp="1"/>
          </p:cNvSpPr>
          <p:nvPr>
            <p:ph type="ftr" sz="quarter" idx="11"/>
          </p:nvPr>
        </p:nvSpPr>
        <p:spPr/>
        <p:txBody>
          <a:bodyPr/>
          <a:lstStyle/>
          <a:p>
            <a:r>
              <a:rPr lang="en-AU" dirty="0"/>
              <a:t>Driver Information Package</a:t>
            </a:r>
          </a:p>
        </p:txBody>
      </p:sp>
      <p:sp>
        <p:nvSpPr>
          <p:cNvPr id="11" name="Slide Number Placeholder 10"/>
          <p:cNvSpPr>
            <a:spLocks noGrp="1"/>
          </p:cNvSpPr>
          <p:nvPr>
            <p:ph type="sldNum" sz="quarter" idx="12"/>
          </p:nvPr>
        </p:nvSpPr>
        <p:spPr/>
        <p:txBody>
          <a:bodyPr/>
          <a:lstStyle/>
          <a:p>
            <a:fld id="{BE64B92C-6FA6-4595-AE78-A0E3A0C06EDD}" type="slidenum">
              <a:rPr lang="en-AU" smtClean="0"/>
              <a:pPr/>
              <a:t>15</a:t>
            </a:fld>
            <a:endParaRPr lang="en-AU"/>
          </a:p>
        </p:txBody>
      </p:sp>
    </p:spTree>
    <p:extLst>
      <p:ext uri="{BB962C8B-B14F-4D97-AF65-F5344CB8AC3E}">
        <p14:creationId xmlns:p14="http://schemas.microsoft.com/office/powerpoint/2010/main" val="238241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Training scenarios</a:t>
            </a:r>
            <a:endParaRPr lang="en-AU" dirty="0"/>
          </a:p>
        </p:txBody>
      </p:sp>
      <p:sp>
        <p:nvSpPr>
          <p:cNvPr id="13" name="Subtitle 12"/>
          <p:cNvSpPr>
            <a:spLocks noGrp="1"/>
          </p:cNvSpPr>
          <p:nvPr>
            <p:ph type="body" idx="1"/>
          </p:nvPr>
        </p:nvSpPr>
        <p:spPr/>
        <p:txBody>
          <a:bodyPr/>
          <a:lstStyle/>
          <a:p>
            <a:r>
              <a:rPr lang="en-AU" dirty="0"/>
              <a:t>The following scenarios are examples or real-life situations. They are provided for discussion and clarification of what ASTP expects you to do.</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16</a:t>
            </a:fld>
            <a:endParaRPr lang="en-AU"/>
          </a:p>
        </p:txBody>
      </p:sp>
    </p:spTree>
    <p:extLst>
      <p:ext uri="{BB962C8B-B14F-4D97-AF65-F5344CB8AC3E}">
        <p14:creationId xmlns:p14="http://schemas.microsoft.com/office/powerpoint/2010/main" val="97916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AU" dirty="0"/>
              <a:t>Duty of care</a:t>
            </a:r>
          </a:p>
        </p:txBody>
      </p:sp>
      <p:sp>
        <p:nvSpPr>
          <p:cNvPr id="6" name="Footer Placeholder 5"/>
          <p:cNvSpPr>
            <a:spLocks noGrp="1"/>
          </p:cNvSpPr>
          <p:nvPr>
            <p:ph type="ftr" sz="quarter" idx="11"/>
          </p:nvPr>
        </p:nvSpPr>
        <p:spPr/>
        <p:txBody>
          <a:bodyPr/>
          <a:lstStyle/>
          <a:p>
            <a:r>
              <a:rPr lang="en-AU" dirty="0"/>
              <a:t>Driver Information Package</a:t>
            </a:r>
          </a:p>
        </p:txBody>
      </p:sp>
      <p:sp>
        <p:nvSpPr>
          <p:cNvPr id="7" name="Slide Number Placeholder 6"/>
          <p:cNvSpPr>
            <a:spLocks noGrp="1"/>
          </p:cNvSpPr>
          <p:nvPr>
            <p:ph type="sldNum" sz="quarter" idx="12"/>
          </p:nvPr>
        </p:nvSpPr>
        <p:spPr/>
        <p:txBody>
          <a:bodyPr/>
          <a:lstStyle/>
          <a:p>
            <a:fld id="{BE64B92C-6FA6-4595-AE78-A0E3A0C06EDD}" type="slidenum">
              <a:rPr lang="en-AU" smtClean="0"/>
              <a:pPr/>
              <a:t>17</a:t>
            </a:fld>
            <a:endParaRPr lang="en-AU"/>
          </a:p>
        </p:txBody>
      </p:sp>
      <p:sp>
        <p:nvSpPr>
          <p:cNvPr id="21" name="Text Placeholder 20"/>
          <p:cNvSpPr>
            <a:spLocks noGrp="1"/>
          </p:cNvSpPr>
          <p:nvPr>
            <p:ph type="body" sz="quarter" idx="13"/>
          </p:nvPr>
        </p:nvSpPr>
        <p:spPr/>
        <p:txBody>
          <a:bodyPr>
            <a:normAutofit lnSpcReduction="10000"/>
          </a:bodyPr>
          <a:lstStyle/>
          <a:p>
            <a:r>
              <a:rPr lang="en-AU" b="1" dirty="0"/>
              <a:t>Scenario:</a:t>
            </a:r>
          </a:p>
          <a:p>
            <a:r>
              <a:rPr lang="en-AU" b="1" dirty="0"/>
              <a:t>Negligent driving</a:t>
            </a:r>
          </a:p>
          <a:p>
            <a:r>
              <a:rPr lang="en-AU" dirty="0"/>
              <a:t>A driver has committed a serious driving offence OR has committed multiple minor driving offences over a period of time resulting in demerit point suspension of their licence.</a:t>
            </a:r>
          </a:p>
          <a:p>
            <a:endParaRPr lang="en-AU" dirty="0"/>
          </a:p>
          <a:p>
            <a:r>
              <a:rPr lang="en-AU" b="1" dirty="0"/>
              <a:t>Question:</a:t>
            </a:r>
          </a:p>
          <a:p>
            <a:r>
              <a:rPr lang="en-AU" dirty="0"/>
              <a:t>What are the contractor’s and driver’s responsibilities?</a:t>
            </a:r>
          </a:p>
        </p:txBody>
      </p:sp>
      <p:sp>
        <p:nvSpPr>
          <p:cNvPr id="11" name="Text Placeholder 10"/>
          <p:cNvSpPr>
            <a:spLocks noGrp="1"/>
          </p:cNvSpPr>
          <p:nvPr>
            <p:ph sz="half" idx="14"/>
          </p:nvPr>
        </p:nvSpPr>
        <p:spPr/>
        <p:txBody>
          <a:bodyPr>
            <a:normAutofit fontScale="55000" lnSpcReduction="20000"/>
          </a:bodyPr>
          <a:lstStyle/>
          <a:p>
            <a:r>
              <a:rPr lang="en-AU" sz="2600" b="1" dirty="0"/>
              <a:t>Answer:</a:t>
            </a:r>
          </a:p>
          <a:p>
            <a:r>
              <a:rPr lang="en-AU" sz="2600" dirty="0"/>
              <a:t>All drivers are to maintain a current drivers licence and are to notify ASTP of any period of suspension or disqualification.</a:t>
            </a:r>
          </a:p>
          <a:p>
            <a:r>
              <a:rPr lang="en-AU" sz="2600" dirty="0"/>
              <a:t>If a suspension or disqualification occurs the driver will also be suspended from ASTP services for this period as a minimum. ASTP reserves the right to withdraw the driver’s approval for multiple driving offences that have not resulted in licence suspension or disqualification.</a:t>
            </a:r>
          </a:p>
          <a:p>
            <a:endParaRPr lang="en-AU" dirty="0"/>
          </a:p>
          <a:p>
            <a:r>
              <a:rPr lang="en-AU" b="1" dirty="0"/>
              <a:t>Justification:</a:t>
            </a:r>
          </a:p>
          <a:p>
            <a:r>
              <a:rPr lang="en-AU" dirty="0"/>
              <a:t>Driver goes to a party on the weekend. Only has a couple of beers, he thinks he will be ok to drive because he consumed food as well. </a:t>
            </a:r>
          </a:p>
          <a:p>
            <a:r>
              <a:rPr lang="en-AU" dirty="0"/>
              <a:t>A Police officer pulls over the driver and conducts a random breath test. The driver returns a low range blood alcohol concentration and driver is charged.</a:t>
            </a:r>
          </a:p>
          <a:p>
            <a:r>
              <a:rPr lang="en-AU" dirty="0"/>
              <a:t>The Police immediately suspend the driver’s licence. The driver must immediately notify contractor, who in turns notifies the ASTP.</a:t>
            </a:r>
          </a:p>
        </p:txBody>
      </p:sp>
    </p:spTree>
    <p:extLst>
      <p:ext uri="{BB962C8B-B14F-4D97-AF65-F5344CB8AC3E}">
        <p14:creationId xmlns:p14="http://schemas.microsoft.com/office/powerpoint/2010/main" val="426069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Duty of care</a:t>
            </a:r>
            <a:endParaRPr lang="en-AU" dirty="0"/>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18</a:t>
            </a:fld>
            <a:endParaRPr lang="en-AU"/>
          </a:p>
        </p:txBody>
      </p:sp>
      <p:sp>
        <p:nvSpPr>
          <p:cNvPr id="15" name="Text Placeholder 14"/>
          <p:cNvSpPr>
            <a:spLocks noGrp="1"/>
          </p:cNvSpPr>
          <p:nvPr>
            <p:ph type="body" sz="quarter" idx="13"/>
          </p:nvPr>
        </p:nvSpPr>
        <p:spPr/>
        <p:txBody>
          <a:bodyPr>
            <a:normAutofit lnSpcReduction="10000"/>
          </a:bodyPr>
          <a:lstStyle/>
          <a:p>
            <a:r>
              <a:rPr lang="en-AU" b="1" dirty="0"/>
              <a:t>Scenario:</a:t>
            </a:r>
          </a:p>
          <a:p>
            <a:r>
              <a:rPr lang="en-AU" b="1" dirty="0"/>
              <a:t>Student with Tourette’s syndrome</a:t>
            </a:r>
          </a:p>
          <a:p>
            <a:r>
              <a:rPr lang="en-AU" dirty="0"/>
              <a:t>A student has Tourette’s syndrome (is characterised by rapid, repetitive and </a:t>
            </a:r>
            <a:r>
              <a:rPr lang="en-AU" u="sng" dirty="0"/>
              <a:t>involuntary</a:t>
            </a:r>
            <a:r>
              <a:rPr lang="en-AU" dirty="0"/>
              <a:t> muscle movements and vocalisations called "tics", and often involves behavioural difficulties) swears during the drive to school. </a:t>
            </a:r>
          </a:p>
          <a:p>
            <a:endParaRPr lang="en-AU" dirty="0"/>
          </a:p>
          <a:p>
            <a:r>
              <a:rPr lang="en-AU" b="1" dirty="0"/>
              <a:t>Question:</a:t>
            </a:r>
          </a:p>
          <a:p>
            <a:r>
              <a:rPr lang="en-AU" dirty="0"/>
              <a:t>What actions should you take?</a:t>
            </a:r>
          </a:p>
        </p:txBody>
      </p:sp>
      <p:sp>
        <p:nvSpPr>
          <p:cNvPr id="11" name="Text Placeholder 10"/>
          <p:cNvSpPr>
            <a:spLocks noGrp="1"/>
          </p:cNvSpPr>
          <p:nvPr>
            <p:ph sz="half" idx="14"/>
          </p:nvPr>
        </p:nvSpPr>
        <p:spPr/>
        <p:txBody>
          <a:bodyPr/>
          <a:lstStyle/>
          <a:p>
            <a:r>
              <a:rPr lang="en-AU" b="1" dirty="0"/>
              <a:t>Answer:</a:t>
            </a:r>
          </a:p>
          <a:p>
            <a:r>
              <a:rPr lang="en-AU" dirty="0"/>
              <a:t>Generally speaking the driver should not react to the language and if required explain to others what the issue is and that they should not react to the behaviour.</a:t>
            </a:r>
          </a:p>
          <a:p>
            <a:r>
              <a:rPr lang="en-AU" dirty="0"/>
              <a:t>If the driver is still concerned they should notify the school and contractor, who will notify ASTP.</a:t>
            </a:r>
          </a:p>
        </p:txBody>
      </p:sp>
    </p:spTree>
    <p:extLst>
      <p:ext uri="{BB962C8B-B14F-4D97-AF65-F5344CB8AC3E}">
        <p14:creationId xmlns:p14="http://schemas.microsoft.com/office/powerpoint/2010/main" val="227419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Duty of care</a:t>
            </a:r>
            <a:endParaRPr lang="en-AU" dirty="0"/>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19</a:t>
            </a:fld>
            <a:endParaRPr lang="en-AU"/>
          </a:p>
        </p:txBody>
      </p:sp>
      <p:sp>
        <p:nvSpPr>
          <p:cNvPr id="15" name="Text Placeholder 14"/>
          <p:cNvSpPr>
            <a:spLocks noGrp="1"/>
          </p:cNvSpPr>
          <p:nvPr>
            <p:ph type="body" sz="quarter" idx="13"/>
          </p:nvPr>
        </p:nvSpPr>
        <p:spPr/>
        <p:txBody>
          <a:bodyPr/>
          <a:lstStyle/>
          <a:p>
            <a:r>
              <a:rPr lang="en-AU" b="1" dirty="0"/>
              <a:t>Scenario:</a:t>
            </a:r>
          </a:p>
          <a:p>
            <a:r>
              <a:rPr lang="en-AU" b="1" dirty="0"/>
              <a:t>Mistreatment by staff</a:t>
            </a:r>
          </a:p>
          <a:p>
            <a:r>
              <a:rPr lang="en-AU" dirty="0"/>
              <a:t>You believe a member of staff at a school has treated you discourteously. </a:t>
            </a:r>
          </a:p>
          <a:p>
            <a:endParaRPr lang="en-AU" dirty="0"/>
          </a:p>
          <a:p>
            <a:r>
              <a:rPr lang="en-AU" b="1" dirty="0"/>
              <a:t>Question:</a:t>
            </a:r>
          </a:p>
          <a:p>
            <a:r>
              <a:rPr lang="en-AU" dirty="0"/>
              <a:t>What actions should you take?</a:t>
            </a:r>
          </a:p>
        </p:txBody>
      </p:sp>
      <p:sp>
        <p:nvSpPr>
          <p:cNvPr id="11" name="Text Placeholder 10"/>
          <p:cNvSpPr>
            <a:spLocks noGrp="1"/>
          </p:cNvSpPr>
          <p:nvPr>
            <p:ph sz="half" idx="14"/>
          </p:nvPr>
        </p:nvSpPr>
        <p:spPr/>
        <p:txBody>
          <a:bodyPr>
            <a:normAutofit/>
          </a:bodyPr>
          <a:lstStyle/>
          <a:p>
            <a:r>
              <a:rPr lang="en-AU" sz="1800" b="1" dirty="0"/>
              <a:t>Answer:</a:t>
            </a:r>
          </a:p>
          <a:p>
            <a:r>
              <a:rPr lang="en-AU" sz="1800" dirty="0"/>
              <a:t>By providing services on behalf of the Department of Education you are protected by the same policies as any other member of the department.</a:t>
            </a:r>
          </a:p>
          <a:p>
            <a:r>
              <a:rPr lang="en-AU" sz="1800" dirty="0"/>
              <a:t>You should report your concerns first with the member of staff and if necessary then with the school principal, ASTP and the contractor.</a:t>
            </a:r>
          </a:p>
          <a:p>
            <a:r>
              <a:rPr lang="en-AU" sz="1800" dirty="0"/>
              <a:t>You may make a formal complaint to the principal who is required to addresses your concern.</a:t>
            </a:r>
          </a:p>
        </p:txBody>
      </p:sp>
    </p:spTree>
    <p:extLst>
      <p:ext uri="{BB962C8B-B14F-4D97-AF65-F5344CB8AC3E}">
        <p14:creationId xmlns:p14="http://schemas.microsoft.com/office/powerpoint/2010/main" val="140430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About this resource</a:t>
            </a:r>
          </a:p>
        </p:txBody>
      </p:sp>
      <p:sp>
        <p:nvSpPr>
          <p:cNvPr id="18" name="Content Placeholder 17"/>
          <p:cNvSpPr>
            <a:spLocks noGrp="1"/>
          </p:cNvSpPr>
          <p:nvPr>
            <p:ph idx="1"/>
          </p:nvPr>
        </p:nvSpPr>
        <p:spPr/>
        <p:txBody>
          <a:bodyPr>
            <a:normAutofit/>
          </a:bodyPr>
          <a:lstStyle/>
          <a:p>
            <a:r>
              <a:rPr lang="en-AU" sz="1600" dirty="0"/>
              <a:t>This training package has been developed for contractors to use with their drivers and any subcontractors.</a:t>
            </a:r>
          </a:p>
          <a:p>
            <a:r>
              <a:rPr lang="en-AU" sz="1600" dirty="0"/>
              <a:t>Using this package is not compulsory, however is strongly advised.</a:t>
            </a:r>
          </a:p>
          <a:p>
            <a:r>
              <a:rPr lang="en-AU" sz="1600" dirty="0"/>
              <a:t>It is also strongly advised that drivers are engaged in conversations about the information in the package whether using a comparable training module developed by the contractor, or this one developed by the ASTP.</a:t>
            </a:r>
          </a:p>
        </p:txBody>
      </p:sp>
      <p:sp>
        <p:nvSpPr>
          <p:cNvPr id="19" name="Content Placeholder 18"/>
          <p:cNvSpPr>
            <a:spLocks noGrp="1"/>
          </p:cNvSpPr>
          <p:nvPr>
            <p:ph idx="2"/>
          </p:nvPr>
        </p:nvSpPr>
        <p:spPr/>
        <p:txBody>
          <a:bodyPr>
            <a:normAutofit/>
          </a:bodyPr>
          <a:lstStyle/>
          <a:p>
            <a:r>
              <a:rPr lang="en-AU" sz="1600" dirty="0"/>
              <a:t>The presentation has no branding so you can add your logo or other information as required.</a:t>
            </a:r>
          </a:p>
          <a:p>
            <a:r>
              <a:rPr lang="en-AU" sz="1600" dirty="0"/>
              <a:t>The information that ASTP has provided is accurate at the time of download.</a:t>
            </a:r>
          </a:p>
          <a:p>
            <a:r>
              <a:rPr lang="en-AU" sz="1600" dirty="0"/>
              <a:t>The information on these slides is not to be changed.</a:t>
            </a:r>
          </a:p>
          <a:p>
            <a:r>
              <a:rPr lang="en-AU" sz="1600" dirty="0"/>
              <a:t>You are welcome to add other slides specific to your business.</a:t>
            </a:r>
          </a:p>
          <a:p>
            <a:r>
              <a:rPr lang="en-AU" sz="1600" dirty="0"/>
              <a:t>The following slide provides essential PowerPoint information to use this resource as an on-screen presentation or printing for use as a hand out.</a:t>
            </a:r>
          </a:p>
        </p:txBody>
      </p:sp>
      <p:sp>
        <p:nvSpPr>
          <p:cNvPr id="14" name="Footer Placeholder 13"/>
          <p:cNvSpPr>
            <a:spLocks noGrp="1"/>
          </p:cNvSpPr>
          <p:nvPr>
            <p:ph type="ftr" sz="quarter" idx="11"/>
          </p:nvPr>
        </p:nvSpPr>
        <p:spPr/>
        <p:txBody>
          <a:bodyPr/>
          <a:lstStyle/>
          <a:p>
            <a:r>
              <a:rPr lang="en-AU" dirty="0"/>
              <a:t>Driver Information Package</a:t>
            </a:r>
          </a:p>
        </p:txBody>
      </p:sp>
      <p:sp>
        <p:nvSpPr>
          <p:cNvPr id="15" name="Slide Number Placeholder 14"/>
          <p:cNvSpPr>
            <a:spLocks noGrp="1"/>
          </p:cNvSpPr>
          <p:nvPr>
            <p:ph type="sldNum" sz="quarter" idx="12"/>
          </p:nvPr>
        </p:nvSpPr>
        <p:spPr/>
        <p:txBody>
          <a:bodyPr/>
          <a:lstStyle/>
          <a:p>
            <a:fld id="{BE64B92C-6FA6-4595-AE78-A0E3A0C06EDD}" type="slidenum">
              <a:rPr lang="en-AU" smtClean="0"/>
              <a:pPr/>
              <a:t>2</a:t>
            </a:fld>
            <a:endParaRPr lang="en-AU"/>
          </a:p>
        </p:txBody>
      </p:sp>
    </p:spTree>
    <p:extLst>
      <p:ext uri="{BB962C8B-B14F-4D97-AF65-F5344CB8AC3E}">
        <p14:creationId xmlns:p14="http://schemas.microsoft.com/office/powerpoint/2010/main" val="2900117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Code of conduct</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20</a:t>
            </a:fld>
            <a:endParaRPr lang="en-AU"/>
          </a:p>
        </p:txBody>
      </p:sp>
      <p:sp>
        <p:nvSpPr>
          <p:cNvPr id="9" name="Text Placeholder 8"/>
          <p:cNvSpPr>
            <a:spLocks noGrp="1"/>
          </p:cNvSpPr>
          <p:nvPr>
            <p:ph type="body" sz="quarter" idx="13"/>
          </p:nvPr>
        </p:nvSpPr>
        <p:spPr/>
        <p:txBody>
          <a:bodyPr/>
          <a:lstStyle/>
          <a:p>
            <a:r>
              <a:rPr lang="en-AU" b="1" dirty="0"/>
              <a:t>Scenario:</a:t>
            </a:r>
          </a:p>
          <a:p>
            <a:r>
              <a:rPr lang="en-AU" b="1" dirty="0"/>
              <a:t>Private monetary arrangements</a:t>
            </a:r>
          </a:p>
          <a:p>
            <a:r>
              <a:rPr lang="en-AU" dirty="0"/>
              <a:t>A parent offers an extra payment to have their student dropped off at an alternative location. </a:t>
            </a:r>
          </a:p>
          <a:p>
            <a:endParaRPr lang="en-AU" dirty="0"/>
          </a:p>
          <a:p>
            <a:r>
              <a:rPr lang="en-AU" b="1" dirty="0"/>
              <a:t>Question:</a:t>
            </a:r>
          </a:p>
          <a:p>
            <a:r>
              <a:rPr lang="en-AU" dirty="0"/>
              <a:t>What should you do?</a:t>
            </a:r>
          </a:p>
        </p:txBody>
      </p:sp>
      <p:sp>
        <p:nvSpPr>
          <p:cNvPr id="11" name="Text Placeholder 10"/>
          <p:cNvSpPr>
            <a:spLocks noGrp="1"/>
          </p:cNvSpPr>
          <p:nvPr>
            <p:ph sz="half" idx="14"/>
          </p:nvPr>
        </p:nvSpPr>
        <p:spPr/>
        <p:txBody>
          <a:bodyPr/>
          <a:lstStyle/>
          <a:p>
            <a:r>
              <a:rPr lang="en-AU" b="1" dirty="0"/>
              <a:t>Answer:</a:t>
            </a:r>
          </a:p>
          <a:p>
            <a:r>
              <a:rPr lang="en-AU" dirty="0"/>
              <a:t>It is important that you strictly follow the destinations listed only on the Run Card.</a:t>
            </a:r>
          </a:p>
          <a:p>
            <a:r>
              <a:rPr lang="en-AU" dirty="0"/>
              <a:t>You should refuse the parent's request and inform the ASTP and the contractor of the request.</a:t>
            </a:r>
          </a:p>
          <a:p>
            <a:r>
              <a:rPr lang="en-AU" dirty="0"/>
              <a:t>Should the parent become upset then refer them to the ASTP.</a:t>
            </a:r>
          </a:p>
        </p:txBody>
      </p:sp>
    </p:spTree>
    <p:extLst>
      <p:ext uri="{BB962C8B-B14F-4D97-AF65-F5344CB8AC3E}">
        <p14:creationId xmlns:p14="http://schemas.microsoft.com/office/powerpoint/2010/main" val="220251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Code of conduct</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21</a:t>
            </a:fld>
            <a:endParaRPr lang="en-AU"/>
          </a:p>
        </p:txBody>
      </p:sp>
      <p:sp>
        <p:nvSpPr>
          <p:cNvPr id="10" name="Text Placeholder 9"/>
          <p:cNvSpPr>
            <a:spLocks noGrp="1"/>
          </p:cNvSpPr>
          <p:nvPr>
            <p:ph type="body" sz="quarter" idx="13"/>
          </p:nvPr>
        </p:nvSpPr>
        <p:spPr/>
        <p:txBody>
          <a:bodyPr/>
          <a:lstStyle/>
          <a:p>
            <a:r>
              <a:rPr lang="en-AU" b="1" dirty="0"/>
              <a:t>Scenario:</a:t>
            </a:r>
          </a:p>
          <a:p>
            <a:r>
              <a:rPr lang="en-AU" b="1" dirty="0"/>
              <a:t>Assisted Travel Support Officer (ATSO) conduct</a:t>
            </a:r>
          </a:p>
          <a:p>
            <a:r>
              <a:rPr lang="en-AU" dirty="0"/>
              <a:t>The Assisted Travel Support Officer (ATSO) assigned to you swears at a student you are transporting.</a:t>
            </a:r>
          </a:p>
          <a:p>
            <a:endParaRPr lang="en-AU" dirty="0"/>
          </a:p>
          <a:p>
            <a:r>
              <a:rPr lang="en-AU" b="1" dirty="0"/>
              <a:t>Question:</a:t>
            </a:r>
          </a:p>
          <a:p>
            <a:r>
              <a:rPr lang="en-AU" dirty="0"/>
              <a:t>What actions should you take?</a:t>
            </a:r>
          </a:p>
        </p:txBody>
      </p:sp>
      <p:sp>
        <p:nvSpPr>
          <p:cNvPr id="11" name="Text Placeholder 10"/>
          <p:cNvSpPr>
            <a:spLocks noGrp="1"/>
          </p:cNvSpPr>
          <p:nvPr>
            <p:ph sz="half" idx="14"/>
          </p:nvPr>
        </p:nvSpPr>
        <p:spPr/>
        <p:txBody>
          <a:bodyPr/>
          <a:lstStyle/>
          <a:p>
            <a:r>
              <a:rPr lang="en-AU" b="1" dirty="0"/>
              <a:t>Answer:</a:t>
            </a:r>
          </a:p>
          <a:p>
            <a:r>
              <a:rPr lang="en-AU" dirty="0"/>
              <a:t>Report this behaviour to the ASTP, who may then contact the Employee Performance and Conduct (EPAC) directorate in addition to reviewing the suitability of the ATSO.</a:t>
            </a:r>
          </a:p>
          <a:p>
            <a:r>
              <a:rPr lang="en-AU" dirty="0"/>
              <a:t>If you are comfortable, advise the ATSO not to behave in this manner.</a:t>
            </a:r>
          </a:p>
          <a:p>
            <a:r>
              <a:rPr lang="en-AU" dirty="0"/>
              <a:t>You may mention it to the contractor.</a:t>
            </a:r>
          </a:p>
        </p:txBody>
      </p:sp>
    </p:spTree>
    <p:extLst>
      <p:ext uri="{BB962C8B-B14F-4D97-AF65-F5344CB8AC3E}">
        <p14:creationId xmlns:p14="http://schemas.microsoft.com/office/powerpoint/2010/main" val="151407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Code of conduct</a:t>
            </a:r>
            <a:endParaRPr lang="en-AU" dirty="0"/>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22</a:t>
            </a:fld>
            <a:endParaRPr lang="en-AU"/>
          </a:p>
        </p:txBody>
      </p:sp>
      <p:sp>
        <p:nvSpPr>
          <p:cNvPr id="3" name="Content Placeholder 2"/>
          <p:cNvSpPr>
            <a:spLocks noGrp="1"/>
          </p:cNvSpPr>
          <p:nvPr>
            <p:ph sz="half" idx="13"/>
          </p:nvPr>
        </p:nvSpPr>
        <p:spPr/>
        <p:txBody>
          <a:bodyPr/>
          <a:lstStyle/>
          <a:p>
            <a:r>
              <a:rPr lang="en-AU" b="1" dirty="0"/>
              <a:t>Scenario:</a:t>
            </a:r>
          </a:p>
          <a:p>
            <a:r>
              <a:rPr lang="en-AU" b="1" dirty="0"/>
              <a:t>Prescribed medication</a:t>
            </a:r>
          </a:p>
          <a:p>
            <a:r>
              <a:rPr lang="en-AU" dirty="0"/>
              <a:t>You have been prescribed medication by the doctor that makes you drowsy.</a:t>
            </a:r>
          </a:p>
          <a:p>
            <a:endParaRPr lang="en-AU" dirty="0"/>
          </a:p>
          <a:p>
            <a:r>
              <a:rPr lang="en-AU" b="1" dirty="0"/>
              <a:t>Question:</a:t>
            </a:r>
          </a:p>
          <a:p>
            <a:r>
              <a:rPr lang="en-AU" dirty="0"/>
              <a:t>What are your responsibilities?</a:t>
            </a:r>
          </a:p>
        </p:txBody>
      </p:sp>
      <p:sp>
        <p:nvSpPr>
          <p:cNvPr id="11" name="Text Placeholder 10"/>
          <p:cNvSpPr>
            <a:spLocks noGrp="1"/>
          </p:cNvSpPr>
          <p:nvPr>
            <p:ph sz="half" idx="14"/>
          </p:nvPr>
        </p:nvSpPr>
        <p:spPr/>
        <p:txBody>
          <a:bodyPr/>
          <a:lstStyle/>
          <a:p>
            <a:r>
              <a:rPr lang="en-AU" b="1" dirty="0"/>
              <a:t>Answer:</a:t>
            </a:r>
          </a:p>
          <a:p>
            <a:r>
              <a:rPr lang="en-AU" dirty="0"/>
              <a:t>You must inform your contractor immediately who must organise a relief driver for the period that you are required to take the medication.</a:t>
            </a:r>
          </a:p>
        </p:txBody>
      </p:sp>
    </p:spTree>
    <p:extLst>
      <p:ext uri="{BB962C8B-B14F-4D97-AF65-F5344CB8AC3E}">
        <p14:creationId xmlns:p14="http://schemas.microsoft.com/office/powerpoint/2010/main" val="375357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Driver’s responsibilities</a:t>
            </a:r>
            <a:endParaRPr lang="en-AU" dirty="0"/>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23</a:t>
            </a:fld>
            <a:endParaRPr lang="en-AU"/>
          </a:p>
        </p:txBody>
      </p:sp>
      <p:sp>
        <p:nvSpPr>
          <p:cNvPr id="9" name="Text Placeholder 8"/>
          <p:cNvSpPr>
            <a:spLocks noGrp="1"/>
          </p:cNvSpPr>
          <p:nvPr>
            <p:ph type="body" sz="quarter" idx="13"/>
          </p:nvPr>
        </p:nvSpPr>
        <p:spPr/>
        <p:txBody>
          <a:bodyPr/>
          <a:lstStyle/>
          <a:p>
            <a:r>
              <a:rPr lang="en-AU" b="1" dirty="0"/>
              <a:t>Scenario:</a:t>
            </a:r>
          </a:p>
          <a:p>
            <a:r>
              <a:rPr lang="en-AU" b="1" dirty="0"/>
              <a:t>Check vehicle for students</a:t>
            </a:r>
          </a:p>
          <a:p>
            <a:r>
              <a:rPr lang="en-AU" dirty="0"/>
              <a:t>You have arrived at school for morning drop off with multiple students in the vehicle. You receive the ‘all clear’ from the school staff that all students have left the vehicle.</a:t>
            </a:r>
          </a:p>
          <a:p>
            <a:endParaRPr lang="en-AU" dirty="0"/>
          </a:p>
          <a:p>
            <a:r>
              <a:rPr lang="en-AU" b="1" dirty="0"/>
              <a:t>Question:</a:t>
            </a:r>
          </a:p>
          <a:p>
            <a:r>
              <a:rPr lang="en-AU" dirty="0"/>
              <a:t>What should you do before driving away?</a:t>
            </a:r>
          </a:p>
        </p:txBody>
      </p:sp>
      <p:sp>
        <p:nvSpPr>
          <p:cNvPr id="11" name="Text Placeholder 10"/>
          <p:cNvSpPr>
            <a:spLocks noGrp="1"/>
          </p:cNvSpPr>
          <p:nvPr>
            <p:ph sz="half" idx="14"/>
          </p:nvPr>
        </p:nvSpPr>
        <p:spPr/>
        <p:txBody>
          <a:bodyPr/>
          <a:lstStyle/>
          <a:p>
            <a:r>
              <a:rPr lang="en-AU" b="1" dirty="0"/>
              <a:t>Answer:</a:t>
            </a:r>
          </a:p>
          <a:p>
            <a:r>
              <a:rPr lang="en-AU" dirty="0"/>
              <a:t>Even though you received the ‘all clear’, as the driver, you have a responsibility to double check that all students attending the school have left the vehicle and that none remain on board.</a:t>
            </a:r>
          </a:p>
        </p:txBody>
      </p:sp>
    </p:spTree>
    <p:extLst>
      <p:ext uri="{BB962C8B-B14F-4D97-AF65-F5344CB8AC3E}">
        <p14:creationId xmlns:p14="http://schemas.microsoft.com/office/powerpoint/2010/main" val="275529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Driver’s responsibilities</a:t>
            </a:r>
            <a:endParaRPr lang="en-AU" dirty="0"/>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24</a:t>
            </a:fld>
            <a:endParaRPr lang="en-AU"/>
          </a:p>
        </p:txBody>
      </p:sp>
      <p:sp>
        <p:nvSpPr>
          <p:cNvPr id="9" name="Text Placeholder 8"/>
          <p:cNvSpPr>
            <a:spLocks noGrp="1"/>
          </p:cNvSpPr>
          <p:nvPr>
            <p:ph type="body" sz="quarter" idx="13"/>
          </p:nvPr>
        </p:nvSpPr>
        <p:spPr/>
        <p:txBody>
          <a:bodyPr/>
          <a:lstStyle/>
          <a:p>
            <a:r>
              <a:rPr lang="en-AU" b="1" dirty="0"/>
              <a:t>Scenario:</a:t>
            </a:r>
          </a:p>
          <a:p>
            <a:r>
              <a:rPr lang="en-AU" b="1" dirty="0"/>
              <a:t>Parent/carer absence 1</a:t>
            </a:r>
          </a:p>
          <a:p>
            <a:r>
              <a:rPr lang="en-AU" dirty="0"/>
              <a:t>A student comes to your vehicle without their parent/carer. He/she explains that the father is inside in bed and can’t come out to see you.</a:t>
            </a:r>
          </a:p>
          <a:p>
            <a:endParaRPr lang="en-AU" dirty="0"/>
          </a:p>
          <a:p>
            <a:r>
              <a:rPr lang="en-AU" b="1" dirty="0"/>
              <a:t>Question:</a:t>
            </a:r>
          </a:p>
          <a:p>
            <a:r>
              <a:rPr lang="en-AU" dirty="0"/>
              <a:t>What actions, as a driver, should you take?</a:t>
            </a:r>
          </a:p>
        </p:txBody>
      </p:sp>
      <p:sp>
        <p:nvSpPr>
          <p:cNvPr id="11" name="Text Placeholder 10"/>
          <p:cNvSpPr>
            <a:spLocks noGrp="1"/>
          </p:cNvSpPr>
          <p:nvPr>
            <p:ph sz="half" idx="14"/>
          </p:nvPr>
        </p:nvSpPr>
        <p:spPr/>
        <p:txBody>
          <a:bodyPr/>
          <a:lstStyle/>
          <a:p>
            <a:r>
              <a:rPr lang="en-AU" b="1" dirty="0"/>
              <a:t>Answer:</a:t>
            </a:r>
          </a:p>
          <a:p>
            <a:r>
              <a:rPr lang="en-AU" dirty="0"/>
              <a:t>Contact the ASTP and contractor immediately.</a:t>
            </a:r>
          </a:p>
        </p:txBody>
      </p:sp>
    </p:spTree>
    <p:extLst>
      <p:ext uri="{BB962C8B-B14F-4D97-AF65-F5344CB8AC3E}">
        <p14:creationId xmlns:p14="http://schemas.microsoft.com/office/powerpoint/2010/main" val="61824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Driver’s responsibilities</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25</a:t>
            </a:fld>
            <a:endParaRPr lang="en-AU"/>
          </a:p>
        </p:txBody>
      </p:sp>
      <p:sp>
        <p:nvSpPr>
          <p:cNvPr id="3" name="Content Placeholder 2"/>
          <p:cNvSpPr>
            <a:spLocks noGrp="1"/>
          </p:cNvSpPr>
          <p:nvPr>
            <p:ph sz="half" idx="13"/>
          </p:nvPr>
        </p:nvSpPr>
        <p:spPr/>
        <p:txBody>
          <a:bodyPr/>
          <a:lstStyle/>
          <a:p>
            <a:r>
              <a:rPr lang="en-AU" b="1" dirty="0"/>
              <a:t>Scenario:</a:t>
            </a:r>
          </a:p>
          <a:p>
            <a:r>
              <a:rPr lang="en-AU" b="1" dirty="0"/>
              <a:t>Parent/carer absence 2</a:t>
            </a:r>
            <a:endParaRPr lang="en-AU" dirty="0"/>
          </a:p>
          <a:p>
            <a:r>
              <a:rPr lang="en-AU" dirty="0"/>
              <a:t>A parent/carer is not at home when you arrive to drop off a student. </a:t>
            </a:r>
          </a:p>
          <a:p>
            <a:endParaRPr lang="en-AU" dirty="0"/>
          </a:p>
          <a:p>
            <a:r>
              <a:rPr lang="en-AU" b="1" dirty="0"/>
              <a:t>Question:</a:t>
            </a:r>
          </a:p>
          <a:p>
            <a:r>
              <a:rPr lang="en-AU" dirty="0"/>
              <a:t>What do you do?</a:t>
            </a:r>
          </a:p>
        </p:txBody>
      </p:sp>
      <p:sp>
        <p:nvSpPr>
          <p:cNvPr id="11" name="Text Placeholder 10"/>
          <p:cNvSpPr>
            <a:spLocks noGrp="1"/>
          </p:cNvSpPr>
          <p:nvPr>
            <p:ph sz="half" idx="14"/>
          </p:nvPr>
        </p:nvSpPr>
        <p:spPr/>
        <p:txBody>
          <a:bodyPr/>
          <a:lstStyle/>
          <a:p>
            <a:r>
              <a:rPr lang="en-AU" b="1" dirty="0"/>
              <a:t>Answer:</a:t>
            </a:r>
          </a:p>
          <a:p>
            <a:r>
              <a:rPr lang="en-AU" dirty="0"/>
              <a:t>Follow the information on the emergency actions card.</a:t>
            </a:r>
          </a:p>
          <a:p>
            <a:r>
              <a:rPr lang="en-AU" dirty="0"/>
              <a:t>Wait 3 minutes after the agreed time and contact the ASTP immediately for advice or instructions. </a:t>
            </a:r>
          </a:p>
          <a:p>
            <a:r>
              <a:rPr lang="en-AU" dirty="0"/>
              <a:t>Do not take student to an unauthorised address or hand the student over to an unauthorised adult</a:t>
            </a:r>
          </a:p>
        </p:txBody>
      </p:sp>
    </p:spTree>
    <p:extLst>
      <p:ext uri="{BB962C8B-B14F-4D97-AF65-F5344CB8AC3E}">
        <p14:creationId xmlns:p14="http://schemas.microsoft.com/office/powerpoint/2010/main" val="256540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Driver’s responsibilities</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26</a:t>
            </a:fld>
            <a:endParaRPr lang="en-AU"/>
          </a:p>
        </p:txBody>
      </p:sp>
      <p:sp>
        <p:nvSpPr>
          <p:cNvPr id="3" name="Content Placeholder 2"/>
          <p:cNvSpPr>
            <a:spLocks noGrp="1"/>
          </p:cNvSpPr>
          <p:nvPr>
            <p:ph sz="half" idx="13"/>
          </p:nvPr>
        </p:nvSpPr>
        <p:spPr/>
        <p:txBody>
          <a:bodyPr>
            <a:noAutofit/>
          </a:bodyPr>
          <a:lstStyle/>
          <a:p>
            <a:r>
              <a:rPr lang="en-AU" b="1" dirty="0"/>
              <a:t>Scenario:</a:t>
            </a:r>
          </a:p>
          <a:p>
            <a:r>
              <a:rPr lang="en-AU" b="1" dirty="0"/>
              <a:t>Parent/carer absence 3</a:t>
            </a:r>
            <a:endParaRPr lang="en-AU" dirty="0"/>
          </a:p>
          <a:p>
            <a:r>
              <a:rPr lang="en-AU" dirty="0"/>
              <a:t>A parent/carer comes to your vehicle and states that he will be absent this afternoon and asks you to drop the child off at the neighbour’s house 3 doors up. The ASTP has not authorised this alternate supervisor and/or change.</a:t>
            </a:r>
          </a:p>
          <a:p>
            <a:r>
              <a:rPr lang="en-AU" b="1" dirty="0"/>
              <a:t>Question 1:</a:t>
            </a:r>
            <a:r>
              <a:rPr lang="en-AU" dirty="0"/>
              <a:t> What actions, as a driver should you say to the parent/carer?</a:t>
            </a:r>
          </a:p>
          <a:p>
            <a:r>
              <a:rPr lang="en-AU" b="1" dirty="0"/>
              <a:t>Question 2: </a:t>
            </a:r>
            <a:r>
              <a:rPr lang="en-AU" dirty="0"/>
              <a:t>Should you contact the ASTP and the contractor?</a:t>
            </a:r>
          </a:p>
        </p:txBody>
      </p:sp>
      <p:sp>
        <p:nvSpPr>
          <p:cNvPr id="11" name="Text Placeholder 10"/>
          <p:cNvSpPr>
            <a:spLocks noGrp="1"/>
          </p:cNvSpPr>
          <p:nvPr>
            <p:ph sz="half" idx="14"/>
          </p:nvPr>
        </p:nvSpPr>
        <p:spPr/>
        <p:txBody>
          <a:bodyPr/>
          <a:lstStyle/>
          <a:p>
            <a:r>
              <a:rPr lang="en-AU" b="1" dirty="0"/>
              <a:t>Answer 1:</a:t>
            </a:r>
          </a:p>
          <a:p>
            <a:r>
              <a:rPr lang="en-AU" dirty="0"/>
              <a:t>Advice the parent that you are unable to meet their request. Any changes to the transport arrangements would require the parent to contact their child's school.</a:t>
            </a:r>
          </a:p>
          <a:p>
            <a:endParaRPr lang="en-AU" dirty="0"/>
          </a:p>
          <a:p>
            <a:r>
              <a:rPr lang="en-AU" b="1" dirty="0"/>
              <a:t>Answer 2:</a:t>
            </a:r>
          </a:p>
          <a:p>
            <a:r>
              <a:rPr lang="en-AU" dirty="0"/>
              <a:t>Yes</a:t>
            </a:r>
          </a:p>
        </p:txBody>
      </p:sp>
    </p:spTree>
    <p:extLst>
      <p:ext uri="{BB962C8B-B14F-4D97-AF65-F5344CB8AC3E}">
        <p14:creationId xmlns:p14="http://schemas.microsoft.com/office/powerpoint/2010/main" val="278291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Communication</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27</a:t>
            </a:fld>
            <a:endParaRPr lang="en-AU"/>
          </a:p>
        </p:txBody>
      </p:sp>
      <p:sp>
        <p:nvSpPr>
          <p:cNvPr id="3" name="Content Placeholder 2"/>
          <p:cNvSpPr>
            <a:spLocks noGrp="1"/>
          </p:cNvSpPr>
          <p:nvPr>
            <p:ph sz="half" idx="13"/>
          </p:nvPr>
        </p:nvSpPr>
        <p:spPr/>
        <p:txBody>
          <a:bodyPr/>
          <a:lstStyle/>
          <a:p>
            <a:r>
              <a:rPr lang="en-AU" b="1" dirty="0"/>
              <a:t>Scenario:</a:t>
            </a:r>
          </a:p>
          <a:p>
            <a:r>
              <a:rPr lang="en-AU" b="1" dirty="0"/>
              <a:t>Communication device</a:t>
            </a:r>
            <a:br>
              <a:rPr lang="en-AU" b="1" dirty="0"/>
            </a:br>
            <a:r>
              <a:rPr lang="en-AU" b="1" dirty="0"/>
              <a:t>(broken, lost or stolen)</a:t>
            </a:r>
          </a:p>
          <a:p>
            <a:r>
              <a:rPr lang="en-AU" dirty="0"/>
              <a:t>Your mobile phone is lost or broken. </a:t>
            </a:r>
          </a:p>
          <a:p>
            <a:endParaRPr lang="en-AU" dirty="0"/>
          </a:p>
          <a:p>
            <a:r>
              <a:rPr lang="en-AU" b="1" dirty="0"/>
              <a:t>Question:</a:t>
            </a:r>
          </a:p>
          <a:p>
            <a:r>
              <a:rPr lang="en-AU" dirty="0"/>
              <a:t>What actions do you need to take?</a:t>
            </a:r>
          </a:p>
        </p:txBody>
      </p:sp>
      <p:sp>
        <p:nvSpPr>
          <p:cNvPr id="11" name="Text Placeholder 10"/>
          <p:cNvSpPr>
            <a:spLocks noGrp="1"/>
          </p:cNvSpPr>
          <p:nvPr>
            <p:ph sz="half" idx="14"/>
          </p:nvPr>
        </p:nvSpPr>
        <p:spPr/>
        <p:txBody>
          <a:bodyPr/>
          <a:lstStyle/>
          <a:p>
            <a:r>
              <a:rPr lang="en-AU" b="1" dirty="0"/>
              <a:t>Answer:</a:t>
            </a:r>
          </a:p>
          <a:p>
            <a:r>
              <a:rPr lang="en-AU" dirty="0"/>
              <a:t>If you lose or damage your phone then you are to replace it immediately or if this is not possible borrow a phone and inform your contractor who will then let the ASTP know.</a:t>
            </a:r>
          </a:p>
        </p:txBody>
      </p:sp>
    </p:spTree>
    <p:extLst>
      <p:ext uri="{BB962C8B-B14F-4D97-AF65-F5344CB8AC3E}">
        <p14:creationId xmlns:p14="http://schemas.microsoft.com/office/powerpoint/2010/main" val="349260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Communication</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28</a:t>
            </a:fld>
            <a:endParaRPr lang="en-AU"/>
          </a:p>
        </p:txBody>
      </p:sp>
      <p:sp>
        <p:nvSpPr>
          <p:cNvPr id="3" name="Content Placeholder 2"/>
          <p:cNvSpPr>
            <a:spLocks noGrp="1"/>
          </p:cNvSpPr>
          <p:nvPr>
            <p:ph sz="half" idx="13"/>
          </p:nvPr>
        </p:nvSpPr>
        <p:spPr/>
        <p:txBody>
          <a:bodyPr/>
          <a:lstStyle/>
          <a:p>
            <a:r>
              <a:rPr lang="en-AU" b="1" dirty="0"/>
              <a:t>Scenario:</a:t>
            </a:r>
          </a:p>
          <a:p>
            <a:r>
              <a:rPr lang="en-AU" b="1" dirty="0"/>
              <a:t>Communication skills</a:t>
            </a:r>
          </a:p>
          <a:p>
            <a:r>
              <a:rPr lang="en-AU" dirty="0"/>
              <a:t>Teachers at the school and the parent/carer complain that they are having trouble communicating with you in English. </a:t>
            </a:r>
          </a:p>
          <a:p>
            <a:endParaRPr lang="en-AU" dirty="0"/>
          </a:p>
          <a:p>
            <a:r>
              <a:rPr lang="en-AU" b="1" dirty="0"/>
              <a:t>Question:</a:t>
            </a:r>
          </a:p>
          <a:p>
            <a:r>
              <a:rPr lang="en-AU" dirty="0"/>
              <a:t>What do you do?</a:t>
            </a:r>
          </a:p>
        </p:txBody>
      </p:sp>
      <p:sp>
        <p:nvSpPr>
          <p:cNvPr id="11" name="Text Placeholder 10"/>
          <p:cNvSpPr>
            <a:spLocks noGrp="1"/>
          </p:cNvSpPr>
          <p:nvPr>
            <p:ph sz="half" idx="14"/>
          </p:nvPr>
        </p:nvSpPr>
        <p:spPr/>
        <p:txBody>
          <a:bodyPr>
            <a:normAutofit/>
          </a:bodyPr>
          <a:lstStyle/>
          <a:p>
            <a:r>
              <a:rPr lang="en-AU" b="1" dirty="0"/>
              <a:t>Answer:</a:t>
            </a:r>
          </a:p>
          <a:p>
            <a:r>
              <a:rPr lang="en-AU" dirty="0"/>
              <a:t>If there are concerns regarding your understanding of the English language you will be asked to undertake a formal English test by the ASTP through your contractor and may be asked to provide a certificate.</a:t>
            </a:r>
          </a:p>
          <a:p>
            <a:endParaRPr lang="en-AU" dirty="0"/>
          </a:p>
          <a:p>
            <a:r>
              <a:rPr lang="en-AU" dirty="0"/>
              <a:t>Should your English prove not to be adequate then you will be suspended until such time your skills meet the requirement.</a:t>
            </a:r>
          </a:p>
        </p:txBody>
      </p:sp>
    </p:spTree>
    <p:extLst>
      <p:ext uri="{BB962C8B-B14F-4D97-AF65-F5344CB8AC3E}">
        <p14:creationId xmlns:p14="http://schemas.microsoft.com/office/powerpoint/2010/main" val="427515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Changes to routes</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29</a:t>
            </a:fld>
            <a:endParaRPr lang="en-AU"/>
          </a:p>
        </p:txBody>
      </p:sp>
      <p:sp>
        <p:nvSpPr>
          <p:cNvPr id="3" name="Content Placeholder 2"/>
          <p:cNvSpPr>
            <a:spLocks noGrp="1"/>
          </p:cNvSpPr>
          <p:nvPr>
            <p:ph sz="half" idx="13"/>
          </p:nvPr>
        </p:nvSpPr>
        <p:spPr/>
        <p:txBody>
          <a:bodyPr/>
          <a:lstStyle/>
          <a:p>
            <a:r>
              <a:rPr lang="en-AU" b="1" dirty="0"/>
              <a:t>Scenario:</a:t>
            </a:r>
          </a:p>
          <a:p>
            <a:r>
              <a:rPr lang="en-AU" b="1" dirty="0"/>
              <a:t>Combinations</a:t>
            </a:r>
          </a:p>
          <a:p>
            <a:r>
              <a:rPr lang="en-AU" dirty="0"/>
              <a:t>You have been requested to combine routes to include another student.</a:t>
            </a:r>
          </a:p>
          <a:p>
            <a:endParaRPr lang="en-AU" dirty="0"/>
          </a:p>
          <a:p>
            <a:r>
              <a:rPr lang="en-AU" b="1" dirty="0"/>
              <a:t>Question:</a:t>
            </a:r>
          </a:p>
          <a:p>
            <a:r>
              <a:rPr lang="en-AU" dirty="0"/>
              <a:t>What should you do?</a:t>
            </a:r>
          </a:p>
        </p:txBody>
      </p:sp>
      <p:sp>
        <p:nvSpPr>
          <p:cNvPr id="11" name="Text Placeholder 10"/>
          <p:cNvSpPr>
            <a:spLocks noGrp="1"/>
          </p:cNvSpPr>
          <p:nvPr>
            <p:ph sz="half" idx="14"/>
          </p:nvPr>
        </p:nvSpPr>
        <p:spPr/>
        <p:txBody>
          <a:bodyPr/>
          <a:lstStyle/>
          <a:p>
            <a:r>
              <a:rPr lang="en-AU" b="1" dirty="0"/>
              <a:t>Answer:</a:t>
            </a:r>
          </a:p>
          <a:p>
            <a:r>
              <a:rPr lang="en-AU" dirty="0"/>
              <a:t>This change cannot occur until you receive an updated run card.</a:t>
            </a:r>
          </a:p>
        </p:txBody>
      </p:sp>
    </p:spTree>
    <p:extLst>
      <p:ext uri="{BB962C8B-B14F-4D97-AF65-F5344CB8AC3E}">
        <p14:creationId xmlns:p14="http://schemas.microsoft.com/office/powerpoint/2010/main" val="204735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a:t>How to use this resource</a:t>
            </a:r>
            <a:endParaRPr lang="en-AU" dirty="0"/>
          </a:p>
        </p:txBody>
      </p:sp>
      <p:sp>
        <p:nvSpPr>
          <p:cNvPr id="2" name="Content Placeholder 1"/>
          <p:cNvSpPr>
            <a:spLocks noGrp="1"/>
          </p:cNvSpPr>
          <p:nvPr>
            <p:ph idx="18"/>
          </p:nvPr>
        </p:nvSpPr>
        <p:spPr>
          <a:xfrm>
            <a:off x="696000" y="2520000"/>
            <a:ext cx="3005143" cy="1440000"/>
          </a:xfrm>
        </p:spPr>
        <p:txBody>
          <a:bodyPr>
            <a:noAutofit/>
          </a:bodyPr>
          <a:lstStyle/>
          <a:p>
            <a:r>
              <a:rPr lang="en-AU" sz="1200" dirty="0">
                <a:latin typeface="Segoe UI" panose="020B0502040204020203" pitchFamily="34" charset="0"/>
                <a:cs typeface="Segoe UI" panose="020B0502040204020203" pitchFamily="34" charset="0"/>
              </a:rPr>
              <a:t>Hiding/Showing slides</a:t>
            </a:r>
          </a:p>
          <a:p>
            <a:r>
              <a:rPr lang="en-AU" sz="1200" dirty="0"/>
              <a:t>Slides can be hidden by selecting a slide, right clicking to bring up the menu and clicking </a:t>
            </a:r>
            <a:r>
              <a:rPr lang="en-AU" sz="1200" i="1" dirty="0"/>
              <a:t>Hide Slide</a:t>
            </a:r>
            <a:r>
              <a:rPr lang="en-AU" sz="1200" dirty="0"/>
              <a:t>. To unhide the slide follow the same steps and click </a:t>
            </a:r>
            <a:r>
              <a:rPr lang="en-AU" sz="1200" i="1" dirty="0"/>
              <a:t>Unhide Slide</a:t>
            </a:r>
            <a:r>
              <a:rPr lang="en-AU" sz="1200" dirty="0"/>
              <a:t>. Refer to the image below.</a:t>
            </a:r>
          </a:p>
        </p:txBody>
      </p:sp>
      <p:sp>
        <p:nvSpPr>
          <p:cNvPr id="35" name="Content Placeholder 34"/>
          <p:cNvSpPr>
            <a:spLocks noGrp="1"/>
          </p:cNvSpPr>
          <p:nvPr>
            <p:ph idx="19"/>
          </p:nvPr>
        </p:nvSpPr>
        <p:spPr>
          <a:xfrm>
            <a:off x="4386000" y="2519999"/>
            <a:ext cx="3420000" cy="1861877"/>
          </a:xfrm>
        </p:spPr>
        <p:txBody>
          <a:bodyPr>
            <a:noAutofit/>
          </a:bodyPr>
          <a:lstStyle/>
          <a:p>
            <a:r>
              <a:rPr lang="en-AU" sz="1200" dirty="0">
                <a:latin typeface="Segoe UI" panose="020B0502040204020203" pitchFamily="34" charset="0"/>
                <a:cs typeface="Segoe UI" panose="020B0502040204020203" pitchFamily="34" charset="0"/>
              </a:rPr>
              <a:t>Present training package on screen</a:t>
            </a:r>
          </a:p>
          <a:p>
            <a:r>
              <a:rPr lang="en-AU" sz="1200" dirty="0"/>
              <a:t>To present the training package on-screen, click on the slideshow icon from the top-left of the screen, or press the F5 button on your keyboard. Refer to the image </a:t>
            </a:r>
            <a:r>
              <a:rPr lang="en-AU" sz="1200"/>
              <a:t>below. Note </a:t>
            </a:r>
            <a:r>
              <a:rPr lang="en-AU" sz="1200" dirty="0"/>
              <a:t>when presenting on-screen the </a:t>
            </a:r>
            <a:r>
              <a:rPr lang="en-AU" sz="1200" i="1" dirty="0"/>
              <a:t>Training Scenarios</a:t>
            </a:r>
            <a:r>
              <a:rPr lang="en-AU" sz="1200" dirty="0"/>
              <a:t> initially show the scenario/question only, and reveal the answer when navigating forward a slide.</a:t>
            </a:r>
          </a:p>
        </p:txBody>
      </p:sp>
      <p:sp>
        <p:nvSpPr>
          <p:cNvPr id="36" name="Content Placeholder 35"/>
          <p:cNvSpPr>
            <a:spLocks noGrp="1"/>
          </p:cNvSpPr>
          <p:nvPr>
            <p:ph idx="20"/>
          </p:nvPr>
        </p:nvSpPr>
        <p:spPr>
          <a:xfrm>
            <a:off x="8076000" y="2520000"/>
            <a:ext cx="3420000" cy="1440000"/>
          </a:xfrm>
        </p:spPr>
        <p:txBody>
          <a:bodyPr>
            <a:noAutofit/>
          </a:bodyPr>
          <a:lstStyle/>
          <a:p>
            <a:r>
              <a:rPr lang="en-AU" sz="1200" dirty="0">
                <a:latin typeface="Segoe UI" panose="020B0502040204020203" pitchFamily="34" charset="0"/>
                <a:cs typeface="Segoe UI" panose="020B0502040204020203" pitchFamily="34" charset="0"/>
              </a:rPr>
              <a:t>Print training package as a hand out</a:t>
            </a:r>
          </a:p>
          <a:p>
            <a:r>
              <a:rPr lang="en-AU" sz="1200" dirty="0"/>
              <a:t>To print the training package for use as a handout, click on </a:t>
            </a:r>
            <a:r>
              <a:rPr lang="en-AU" sz="1200" i="1" dirty="0"/>
              <a:t>File </a:t>
            </a:r>
            <a:r>
              <a:rPr lang="en-AU" sz="1200" dirty="0"/>
              <a:t>from the top-left of the screen, and then click </a:t>
            </a:r>
            <a:r>
              <a:rPr lang="en-AU" sz="1200" i="1" dirty="0"/>
              <a:t>Print</a:t>
            </a:r>
            <a:r>
              <a:rPr lang="en-AU" sz="1200" dirty="0"/>
              <a:t> from the menu options to show the print options available. Refer to the images below.</a:t>
            </a:r>
          </a:p>
        </p:txBody>
      </p:sp>
      <p:sp>
        <p:nvSpPr>
          <p:cNvPr id="14" name="Footer Placeholder 13"/>
          <p:cNvSpPr>
            <a:spLocks noGrp="1"/>
          </p:cNvSpPr>
          <p:nvPr>
            <p:ph type="ftr" sz="quarter" idx="11"/>
          </p:nvPr>
        </p:nvSpPr>
        <p:spPr/>
        <p:txBody>
          <a:bodyPr/>
          <a:lstStyle/>
          <a:p>
            <a:r>
              <a:rPr lang="en-AU" dirty="0"/>
              <a:t>Driver Information Package</a:t>
            </a:r>
          </a:p>
        </p:txBody>
      </p:sp>
      <p:sp>
        <p:nvSpPr>
          <p:cNvPr id="15" name="Slide Number Placeholder 14"/>
          <p:cNvSpPr>
            <a:spLocks noGrp="1"/>
          </p:cNvSpPr>
          <p:nvPr>
            <p:ph type="sldNum" sz="quarter" idx="12"/>
          </p:nvPr>
        </p:nvSpPr>
        <p:spPr/>
        <p:txBody>
          <a:bodyPr/>
          <a:lstStyle/>
          <a:p>
            <a:fld id="{BE64B92C-6FA6-4595-AE78-A0E3A0C06EDD}" type="slidenum">
              <a:rPr lang="en-AU" smtClean="0"/>
              <a:pPr/>
              <a:t>3</a:t>
            </a:fld>
            <a:endParaRPr lang="en-AU"/>
          </a:p>
        </p:txBody>
      </p:sp>
      <p:pic>
        <p:nvPicPr>
          <p:cNvPr id="55" name="Picture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6000" y="4499999"/>
            <a:ext cx="1800000" cy="1800000"/>
          </a:xfrm>
          <a:prstGeom prst="rect">
            <a:avLst/>
          </a:prstGeom>
          <a:effectLst>
            <a:outerShdw blurRad="50800" dist="38100" dir="2700000" algn="tl" rotWithShape="0">
              <a:prstClr val="black">
                <a:alpha val="40000"/>
              </a:prstClr>
            </a:outerShdw>
          </a:effectLst>
        </p:spPr>
      </p:pic>
      <p:pic>
        <p:nvPicPr>
          <p:cNvPr id="58" name="Picture 57"/>
          <p:cNvPicPr>
            <a:picLocks noChangeAspect="1"/>
          </p:cNvPicPr>
          <p:nvPr/>
        </p:nvPicPr>
        <p:blipFill rotWithShape="1">
          <a:blip r:embed="rId3">
            <a:extLst>
              <a:ext uri="{28A0092B-C50C-407E-A947-70E740481C1C}">
                <a14:useLocalDpi xmlns:a14="http://schemas.microsoft.com/office/drawing/2010/main" val="0"/>
              </a:ext>
            </a:extLst>
          </a:blip>
          <a:srcRect r="40355" b="29606"/>
          <a:stretch/>
        </p:blipFill>
        <p:spPr>
          <a:xfrm>
            <a:off x="8076000" y="4139999"/>
            <a:ext cx="2949228" cy="2160000"/>
          </a:xfrm>
          <a:prstGeom prst="rect">
            <a:avLst/>
          </a:prstGeom>
          <a:effectLst>
            <a:outerShdw blurRad="50800" dist="38100" dir="2700000" algn="tl" rotWithShape="0">
              <a:prstClr val="black">
                <a:alpha val="40000"/>
              </a:prstClr>
            </a:outerShdw>
          </a:effectLst>
        </p:spPr>
      </p:pic>
      <p:sp>
        <p:nvSpPr>
          <p:cNvPr id="85" name="Oval 84"/>
          <p:cNvSpPr/>
          <p:nvPr/>
        </p:nvSpPr>
        <p:spPr>
          <a:xfrm>
            <a:off x="6024231" y="4479883"/>
            <a:ext cx="288000" cy="288000"/>
          </a:xfrm>
          <a:prstGeom prst="ellipse">
            <a:avLst/>
          </a:prstGeom>
          <a:noFill/>
          <a:ln w="31750" cap="flat">
            <a:solidFill>
              <a:schemeClr val="accent1">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9" name="Oval 88"/>
          <p:cNvSpPr/>
          <p:nvPr/>
        </p:nvSpPr>
        <p:spPr>
          <a:xfrm>
            <a:off x="8067994" y="5565463"/>
            <a:ext cx="360000" cy="216000"/>
          </a:xfrm>
          <a:prstGeom prst="ellipse">
            <a:avLst/>
          </a:prstGeom>
          <a:noFill/>
          <a:ln w="31750" cap="flat">
            <a:solidFill>
              <a:schemeClr val="accent1">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7" name="Picture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6000" y="3780000"/>
            <a:ext cx="1800000" cy="1800000"/>
          </a:xfrm>
          <a:prstGeom prst="rect">
            <a:avLst/>
          </a:prstGeom>
          <a:ln>
            <a:noFill/>
          </a:ln>
          <a:effectLst>
            <a:outerShdw blurRad="50800" dist="38100" dir="2700000" algn="tl" rotWithShape="0">
              <a:prstClr val="black">
                <a:alpha val="40000"/>
              </a:prstClr>
            </a:outerShdw>
          </a:effectLst>
        </p:spPr>
      </p:pic>
      <p:sp>
        <p:nvSpPr>
          <p:cNvPr id="88" name="Oval 87"/>
          <p:cNvSpPr/>
          <p:nvPr/>
        </p:nvSpPr>
        <p:spPr>
          <a:xfrm>
            <a:off x="9739151" y="4049289"/>
            <a:ext cx="360000" cy="216000"/>
          </a:xfrm>
          <a:prstGeom prst="ellipse">
            <a:avLst/>
          </a:prstGeom>
          <a:noFill/>
          <a:ln w="31750" cap="flat">
            <a:solidFill>
              <a:schemeClr val="accent1">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 Placeholder 34"/>
          <p:cNvSpPr>
            <a:spLocks noGrp="1"/>
          </p:cNvSpPr>
          <p:nvPr>
            <p:ph type="body" sz="quarter" idx="24"/>
          </p:nvPr>
        </p:nvSpPr>
        <p:spPr>
          <a:xfrm>
            <a:off x="696000" y="1620000"/>
            <a:ext cx="10800000" cy="720000"/>
          </a:xfrm>
        </p:spPr>
        <p:txBody>
          <a:bodyPr>
            <a:normAutofit/>
          </a:bodyPr>
          <a:lstStyle/>
          <a:p>
            <a:r>
              <a:rPr lang="en-AU" dirty="0">
                <a:latin typeface="Segoe UI Light" panose="020B0502040204020203" pitchFamily="34" charset="0"/>
                <a:cs typeface="Segoe UI Light" panose="020B0502040204020203" pitchFamily="34" charset="0"/>
              </a:rPr>
              <a:t>High level information to use this training resource within PowerPoint has been provided below. </a:t>
            </a:r>
            <a:br>
              <a:rPr lang="en-AU" dirty="0">
                <a:latin typeface="Segoe UI Light" panose="020B0502040204020203" pitchFamily="34" charset="0"/>
                <a:cs typeface="Segoe UI Light" panose="020B0502040204020203" pitchFamily="34" charset="0"/>
              </a:rPr>
            </a:br>
            <a:r>
              <a:rPr lang="en-AU" dirty="0">
                <a:latin typeface="Segoe UI Light" panose="020B0502040204020203" pitchFamily="34" charset="0"/>
                <a:cs typeface="Segoe UI Light" panose="020B0502040204020203" pitchFamily="34" charset="0"/>
              </a:rPr>
              <a:t>For more information about using PowerPoint please refer to the official </a:t>
            </a:r>
            <a:r>
              <a:rPr lang="en-AU" dirty="0">
                <a:latin typeface="Segoe UI Light" panose="020B0502040204020203" pitchFamily="34" charset="0"/>
                <a:cs typeface="Segoe UI Light" panose="020B0502040204020203" pitchFamily="34" charset="0"/>
                <a:hlinkClick r:id="rId4"/>
              </a:rPr>
              <a:t>Microsoft resource here</a:t>
            </a:r>
            <a:r>
              <a:rPr lang="en-AU" dirty="0">
                <a:latin typeface="Segoe UI Light" panose="020B0502040204020203" pitchFamily="34" charset="0"/>
                <a:cs typeface="Segoe UI Light" panose="020B0502040204020203" pitchFamily="34" charset="0"/>
              </a:rPr>
              <a:t>.</a:t>
            </a:r>
          </a:p>
        </p:txBody>
      </p:sp>
      <p:pic>
        <p:nvPicPr>
          <p:cNvPr id="8" name="Picture 7"/>
          <p:cNvPicPr>
            <a:picLocks noChangeAspect="1"/>
          </p:cNvPicPr>
          <p:nvPr/>
        </p:nvPicPr>
        <p:blipFill rotWithShape="1">
          <a:blip r:embed="rId5">
            <a:extLst>
              <a:ext uri="{28A0092B-C50C-407E-A947-70E740481C1C}">
                <a14:useLocalDpi xmlns:a14="http://schemas.microsoft.com/office/drawing/2010/main" val="0"/>
              </a:ext>
            </a:extLst>
          </a:blip>
          <a:srcRect t="28543"/>
          <a:stretch/>
        </p:blipFill>
        <p:spPr>
          <a:xfrm>
            <a:off x="1384062" y="3960000"/>
            <a:ext cx="1634721" cy="2340000"/>
          </a:xfrm>
          <a:prstGeom prst="rect">
            <a:avLst/>
          </a:prstGeom>
          <a:ln>
            <a:noFill/>
          </a:ln>
          <a:effectLst>
            <a:outerShdw blurRad="50800" dist="38100" dir="2700000" algn="tl" rotWithShape="0">
              <a:prstClr val="black">
                <a:alpha val="40000"/>
              </a:prstClr>
            </a:outerShdw>
          </a:effectLst>
        </p:spPr>
      </p:pic>
      <p:sp>
        <p:nvSpPr>
          <p:cNvPr id="32" name="Oval 31"/>
          <p:cNvSpPr/>
          <p:nvPr/>
        </p:nvSpPr>
        <p:spPr>
          <a:xfrm>
            <a:off x="2088091" y="5943404"/>
            <a:ext cx="540000" cy="216000"/>
          </a:xfrm>
          <a:prstGeom prst="ellipse">
            <a:avLst/>
          </a:prstGeom>
          <a:noFill/>
          <a:ln w="31750" cap="flat">
            <a:solidFill>
              <a:schemeClr val="accent1">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6" name="Curved Connector 25"/>
          <p:cNvCxnSpPr>
            <a:stCxn id="88" idx="2"/>
            <a:endCxn id="89" idx="0"/>
          </p:cNvCxnSpPr>
          <p:nvPr/>
        </p:nvCxnSpPr>
        <p:spPr>
          <a:xfrm rot="10800000" flipV="1">
            <a:off x="8247995" y="4157289"/>
            <a:ext cx="1491157" cy="1408174"/>
          </a:xfrm>
          <a:prstGeom prst="curvedConnector2">
            <a:avLst/>
          </a:prstGeom>
          <a:ln w="38100">
            <a:solidFill>
              <a:schemeClr val="accent1">
                <a:lumMod val="60000"/>
                <a:lumOff val="40000"/>
              </a:schemeClr>
            </a:solidFill>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46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Vehicle requirements</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30</a:t>
            </a:fld>
            <a:endParaRPr lang="en-AU"/>
          </a:p>
        </p:txBody>
      </p:sp>
      <p:sp>
        <p:nvSpPr>
          <p:cNvPr id="3" name="Content Placeholder 2"/>
          <p:cNvSpPr>
            <a:spLocks noGrp="1"/>
          </p:cNvSpPr>
          <p:nvPr>
            <p:ph sz="half" idx="13"/>
          </p:nvPr>
        </p:nvSpPr>
        <p:spPr/>
        <p:txBody>
          <a:bodyPr/>
          <a:lstStyle/>
          <a:p>
            <a:r>
              <a:rPr lang="en-AU" b="1" dirty="0"/>
              <a:t>Scenario:</a:t>
            </a:r>
          </a:p>
          <a:p>
            <a:r>
              <a:rPr lang="en-AU" b="1" dirty="0"/>
              <a:t>Safety | Maintenance | Cleanliness | Restraint</a:t>
            </a:r>
          </a:p>
          <a:p>
            <a:r>
              <a:rPr lang="en-AU" dirty="0"/>
              <a:t>Your vehicle does not come with a locking device.</a:t>
            </a:r>
          </a:p>
          <a:p>
            <a:endParaRPr lang="en-AU" dirty="0"/>
          </a:p>
          <a:p>
            <a:r>
              <a:rPr lang="en-AU" b="1" dirty="0"/>
              <a:t>Question:</a:t>
            </a:r>
          </a:p>
          <a:p>
            <a:r>
              <a:rPr lang="en-AU" dirty="0"/>
              <a:t>What should you do?</a:t>
            </a:r>
          </a:p>
        </p:txBody>
      </p:sp>
      <p:sp>
        <p:nvSpPr>
          <p:cNvPr id="11" name="Text Placeholder 10"/>
          <p:cNvSpPr>
            <a:spLocks noGrp="1"/>
          </p:cNvSpPr>
          <p:nvPr>
            <p:ph sz="half" idx="14"/>
          </p:nvPr>
        </p:nvSpPr>
        <p:spPr/>
        <p:txBody>
          <a:bodyPr/>
          <a:lstStyle/>
          <a:p>
            <a:r>
              <a:rPr lang="en-AU" b="1" dirty="0"/>
              <a:t>Answer:</a:t>
            </a:r>
          </a:p>
          <a:p>
            <a:r>
              <a:rPr lang="en-AU" dirty="0"/>
              <a:t>You should not use the vehicle. All vehicles must have locking devices.</a:t>
            </a:r>
          </a:p>
          <a:p>
            <a:endParaRPr lang="en-AU" dirty="0"/>
          </a:p>
          <a:p>
            <a:r>
              <a:rPr lang="en-AU" dirty="0"/>
              <a:t>If you do not have them then it is the responsibility of the contractor to have them fitted as soon as possible</a:t>
            </a:r>
          </a:p>
        </p:txBody>
      </p:sp>
    </p:spTree>
    <p:extLst>
      <p:ext uri="{BB962C8B-B14F-4D97-AF65-F5344CB8AC3E}">
        <p14:creationId xmlns:p14="http://schemas.microsoft.com/office/powerpoint/2010/main" val="12272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Vehicle requirements</a:t>
            </a:r>
          </a:p>
        </p:txBody>
      </p:sp>
      <p:sp>
        <p:nvSpPr>
          <p:cNvPr id="7" name="Footer Placeholder 6"/>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31</a:t>
            </a:fld>
            <a:endParaRPr lang="en-AU"/>
          </a:p>
        </p:txBody>
      </p:sp>
      <p:sp>
        <p:nvSpPr>
          <p:cNvPr id="3" name="Content Placeholder 2"/>
          <p:cNvSpPr>
            <a:spLocks noGrp="1"/>
          </p:cNvSpPr>
          <p:nvPr>
            <p:ph sz="half" idx="13"/>
          </p:nvPr>
        </p:nvSpPr>
        <p:spPr/>
        <p:txBody>
          <a:bodyPr/>
          <a:lstStyle/>
          <a:p>
            <a:r>
              <a:rPr lang="en-AU" b="1" dirty="0"/>
              <a:t>Scenario:</a:t>
            </a:r>
          </a:p>
          <a:p>
            <a:r>
              <a:rPr lang="en-AU" b="1" dirty="0"/>
              <a:t>Car breakdown</a:t>
            </a:r>
          </a:p>
          <a:p>
            <a:r>
              <a:rPr lang="en-AU" dirty="0"/>
              <a:t>Your car breaks down while you are taking students home.</a:t>
            </a:r>
          </a:p>
          <a:p>
            <a:endParaRPr lang="en-AU" dirty="0"/>
          </a:p>
          <a:p>
            <a:r>
              <a:rPr lang="en-AU" b="1" dirty="0"/>
              <a:t>Question:</a:t>
            </a:r>
          </a:p>
          <a:p>
            <a:r>
              <a:rPr lang="en-AU" dirty="0"/>
              <a:t>What should you do?</a:t>
            </a:r>
          </a:p>
        </p:txBody>
      </p:sp>
      <p:sp>
        <p:nvSpPr>
          <p:cNvPr id="11" name="Text Placeholder 10"/>
          <p:cNvSpPr>
            <a:spLocks noGrp="1"/>
          </p:cNvSpPr>
          <p:nvPr>
            <p:ph sz="half" idx="14"/>
          </p:nvPr>
        </p:nvSpPr>
        <p:spPr/>
        <p:txBody>
          <a:bodyPr/>
          <a:lstStyle/>
          <a:p>
            <a:r>
              <a:rPr lang="en-AU" b="1" dirty="0"/>
              <a:t>Answer:</a:t>
            </a:r>
          </a:p>
          <a:p>
            <a:r>
              <a:rPr lang="en-AU" dirty="0"/>
              <a:t>Call the ASTP and advise them of the situation. </a:t>
            </a:r>
          </a:p>
          <a:p>
            <a:r>
              <a:rPr lang="en-AU" dirty="0"/>
              <a:t>If the vehicle cannot be repaired within 15 minutes call for a reserve vehicle.</a:t>
            </a:r>
          </a:p>
          <a:p>
            <a:r>
              <a:rPr lang="en-AU" dirty="0"/>
              <a:t>If delayed call parents/carers to give an estimated time of drop off.</a:t>
            </a:r>
          </a:p>
          <a:p>
            <a:r>
              <a:rPr lang="en-AU" dirty="0"/>
              <a:t>Do not leave the students unattended.</a:t>
            </a:r>
          </a:p>
          <a:p>
            <a:r>
              <a:rPr lang="en-AU" dirty="0"/>
              <a:t>Provide ASTP a written report within 24 hours following the breakdown</a:t>
            </a:r>
          </a:p>
        </p:txBody>
      </p:sp>
    </p:spTree>
    <p:extLst>
      <p:ext uri="{BB962C8B-B14F-4D97-AF65-F5344CB8AC3E}">
        <p14:creationId xmlns:p14="http://schemas.microsoft.com/office/powerpoint/2010/main" val="99394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Vehicle breakdowns, accidents and emergencies</a:t>
            </a:r>
          </a:p>
        </p:txBody>
      </p:sp>
      <p:sp>
        <p:nvSpPr>
          <p:cNvPr id="7" name="Footer Placeholder 6"/>
          <p:cNvSpPr>
            <a:spLocks noGrp="1"/>
          </p:cNvSpPr>
          <p:nvPr>
            <p:ph type="ftr" sz="quarter" idx="11"/>
          </p:nvPr>
        </p:nvSpPr>
        <p:spPr/>
        <p:txBody>
          <a:bodyPr/>
          <a:lstStyle/>
          <a:p>
            <a:r>
              <a:rPr lang="en-AU"/>
              <a:t>Driver </a:t>
            </a:r>
            <a:r>
              <a:rPr lang="en-AU" dirty="0"/>
              <a:t>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32</a:t>
            </a:fld>
            <a:endParaRPr lang="en-AU"/>
          </a:p>
        </p:txBody>
      </p:sp>
      <p:sp>
        <p:nvSpPr>
          <p:cNvPr id="3" name="Content Placeholder 2"/>
          <p:cNvSpPr>
            <a:spLocks noGrp="1"/>
          </p:cNvSpPr>
          <p:nvPr>
            <p:ph sz="half" idx="13"/>
          </p:nvPr>
        </p:nvSpPr>
        <p:spPr/>
        <p:txBody>
          <a:bodyPr/>
          <a:lstStyle/>
          <a:p>
            <a:r>
              <a:rPr lang="en-AU" b="1" dirty="0"/>
              <a:t>Scenario:</a:t>
            </a:r>
          </a:p>
          <a:p>
            <a:r>
              <a:rPr lang="en-AU" b="1" dirty="0"/>
              <a:t>Safety | Maintenance | Cleanliness | Restraint</a:t>
            </a:r>
          </a:p>
          <a:p>
            <a:r>
              <a:rPr lang="en-AU" dirty="0"/>
              <a:t>Your vehicle is involved in an accident and the student appears to be injured and in shock.</a:t>
            </a:r>
          </a:p>
          <a:p>
            <a:endParaRPr lang="en-AU" dirty="0"/>
          </a:p>
          <a:p>
            <a:r>
              <a:rPr lang="en-AU" b="1" dirty="0"/>
              <a:t>Question:</a:t>
            </a:r>
          </a:p>
          <a:p>
            <a:r>
              <a:rPr lang="en-AU" dirty="0"/>
              <a:t>What should you do?</a:t>
            </a:r>
          </a:p>
        </p:txBody>
      </p:sp>
      <p:sp>
        <p:nvSpPr>
          <p:cNvPr id="11" name="Text Placeholder 10"/>
          <p:cNvSpPr>
            <a:spLocks noGrp="1"/>
          </p:cNvSpPr>
          <p:nvPr>
            <p:ph sz="half" idx="14"/>
          </p:nvPr>
        </p:nvSpPr>
        <p:spPr/>
        <p:txBody>
          <a:bodyPr>
            <a:noAutofit/>
          </a:bodyPr>
          <a:lstStyle/>
          <a:p>
            <a:r>
              <a:rPr lang="en-AU" sz="1800" b="1" dirty="0"/>
              <a:t>Answer:</a:t>
            </a:r>
          </a:p>
          <a:p>
            <a:r>
              <a:rPr lang="en-AU" sz="1800" dirty="0"/>
              <a:t>You should take immediate action to ensure the student and vehicle is as safe as can be arranged.</a:t>
            </a:r>
          </a:p>
          <a:p>
            <a:r>
              <a:rPr lang="en-AU" sz="1800" dirty="0"/>
              <a:t>If necessary call </a:t>
            </a:r>
            <a:r>
              <a:rPr lang="en-AU" b="1" dirty="0"/>
              <a:t>000</a:t>
            </a:r>
            <a:r>
              <a:rPr lang="en-AU" dirty="0"/>
              <a:t> for serious accidents. If you are injured and unable to call attempt  have someone do it for you</a:t>
            </a:r>
            <a:endParaRPr lang="en-AU" sz="1800" dirty="0"/>
          </a:p>
          <a:p>
            <a:r>
              <a:rPr lang="en-AU" sz="1800" dirty="0"/>
              <a:t>Call the ASTP, the school and the parents/carers.</a:t>
            </a:r>
          </a:p>
          <a:p>
            <a:r>
              <a:rPr lang="en-AU" sz="1800" dirty="0"/>
              <a:t>Wait until the arrival of the parents/carers, and ambulance prior to leaving the scene, </a:t>
            </a:r>
            <a:r>
              <a:rPr lang="en-AU" dirty="0"/>
              <a:t>do not leave students unattended</a:t>
            </a:r>
            <a:endParaRPr lang="en-AU" sz="1800" dirty="0"/>
          </a:p>
          <a:p>
            <a:r>
              <a:rPr lang="en-AU" sz="1800" dirty="0"/>
              <a:t>. </a:t>
            </a:r>
          </a:p>
        </p:txBody>
      </p:sp>
    </p:spTree>
    <p:extLst>
      <p:ext uri="{BB962C8B-B14F-4D97-AF65-F5344CB8AC3E}">
        <p14:creationId xmlns:p14="http://schemas.microsoft.com/office/powerpoint/2010/main" val="59426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Important information </a:t>
            </a:r>
            <a:br>
              <a:rPr lang="en-AU" dirty="0"/>
            </a:br>
            <a:r>
              <a:rPr lang="en-AU" dirty="0"/>
              <a:t>for drivers</a:t>
            </a:r>
          </a:p>
        </p:txBody>
      </p:sp>
      <p:sp>
        <p:nvSpPr>
          <p:cNvPr id="5" name="Text Placeholder 4"/>
          <p:cNvSpPr>
            <a:spLocks noGrp="1"/>
          </p:cNvSpPr>
          <p:nvPr>
            <p:ph type="body" idx="1"/>
          </p:nvPr>
        </p:nvSpPr>
        <p:spPr/>
        <p:txBody>
          <a:bodyPr/>
          <a:lstStyle/>
          <a:p>
            <a:r>
              <a:rPr lang="en-AU" dirty="0"/>
              <a:t>This section covers important topics including duty of care, code of conduct, responsibilities for all involved with the program and vehicle requirements.</a:t>
            </a:r>
          </a:p>
        </p:txBody>
      </p:sp>
      <p:sp>
        <p:nvSpPr>
          <p:cNvPr id="6" name="Footer Placeholder 5"/>
          <p:cNvSpPr>
            <a:spLocks noGrp="1"/>
          </p:cNvSpPr>
          <p:nvPr>
            <p:ph type="ftr" sz="quarter" idx="11"/>
          </p:nvPr>
        </p:nvSpPr>
        <p:spPr/>
        <p:txBody>
          <a:bodyPr/>
          <a:lstStyle/>
          <a:p>
            <a:r>
              <a:rPr lang="en-AU" dirty="0"/>
              <a:t>Driver Information Package</a:t>
            </a:r>
          </a:p>
        </p:txBody>
      </p:sp>
      <p:sp>
        <p:nvSpPr>
          <p:cNvPr id="8" name="Slide Number Placeholder 7"/>
          <p:cNvSpPr>
            <a:spLocks noGrp="1"/>
          </p:cNvSpPr>
          <p:nvPr>
            <p:ph type="sldNum" sz="quarter" idx="12"/>
          </p:nvPr>
        </p:nvSpPr>
        <p:spPr/>
        <p:txBody>
          <a:bodyPr/>
          <a:lstStyle/>
          <a:p>
            <a:fld id="{BE64B92C-6FA6-4595-AE78-A0E3A0C06EDD}" type="slidenum">
              <a:rPr lang="en-AU" smtClean="0"/>
              <a:pPr/>
              <a:t>4</a:t>
            </a:fld>
            <a:endParaRPr lang="en-AU"/>
          </a:p>
        </p:txBody>
      </p:sp>
    </p:spTree>
    <p:extLst>
      <p:ext uri="{BB962C8B-B14F-4D97-AF65-F5344CB8AC3E}">
        <p14:creationId xmlns:p14="http://schemas.microsoft.com/office/powerpoint/2010/main" val="251004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n-AU" dirty="0"/>
              <a:t>Contractor’s responsibilities</a:t>
            </a:r>
          </a:p>
        </p:txBody>
      </p:sp>
      <p:sp>
        <p:nvSpPr>
          <p:cNvPr id="28" name="Content Placeholder 27"/>
          <p:cNvSpPr>
            <a:spLocks noGrp="1"/>
          </p:cNvSpPr>
          <p:nvPr>
            <p:ph idx="18"/>
          </p:nvPr>
        </p:nvSpPr>
        <p:spPr/>
        <p:txBody>
          <a:bodyPr/>
          <a:lstStyle/>
          <a:p>
            <a:r>
              <a:rPr lang="en-US" dirty="0"/>
              <a:t>have a valid Working With Children Check (WWCC) number</a:t>
            </a:r>
          </a:p>
        </p:txBody>
      </p:sp>
      <p:sp>
        <p:nvSpPr>
          <p:cNvPr id="29" name="Content Placeholder 28"/>
          <p:cNvSpPr>
            <a:spLocks noGrp="1"/>
          </p:cNvSpPr>
          <p:nvPr>
            <p:ph idx="19"/>
          </p:nvPr>
        </p:nvSpPr>
        <p:spPr/>
        <p:txBody>
          <a:bodyPr/>
          <a:lstStyle/>
          <a:p>
            <a:r>
              <a:rPr lang="en-US" dirty="0"/>
              <a:t>have English language skills sufficient for the effective delivery of ASTP services</a:t>
            </a:r>
          </a:p>
        </p:txBody>
      </p:sp>
      <p:sp>
        <p:nvSpPr>
          <p:cNvPr id="30" name="Content Placeholder 29"/>
          <p:cNvSpPr>
            <a:spLocks noGrp="1"/>
          </p:cNvSpPr>
          <p:nvPr>
            <p:ph idx="20"/>
          </p:nvPr>
        </p:nvSpPr>
        <p:spPr/>
        <p:txBody>
          <a:bodyPr/>
          <a:lstStyle/>
          <a:p>
            <a:r>
              <a:rPr lang="en-US" dirty="0"/>
              <a:t>receive clearance from the ASTP before commencing work and perpetually checking to ensure it remains current </a:t>
            </a:r>
          </a:p>
        </p:txBody>
      </p:sp>
      <p:sp>
        <p:nvSpPr>
          <p:cNvPr id="32" name="Content Placeholder 31"/>
          <p:cNvSpPr>
            <a:spLocks noGrp="1"/>
          </p:cNvSpPr>
          <p:nvPr>
            <p:ph idx="21"/>
          </p:nvPr>
        </p:nvSpPr>
        <p:spPr/>
        <p:txBody>
          <a:bodyPr/>
          <a:lstStyle/>
          <a:p>
            <a:r>
              <a:rPr lang="en-US" dirty="0"/>
              <a:t>are medically fit to hold a </a:t>
            </a:r>
            <a:br>
              <a:rPr lang="en-US" dirty="0"/>
            </a:br>
            <a:r>
              <a:rPr lang="en-US" dirty="0"/>
              <a:t>drivers license</a:t>
            </a:r>
          </a:p>
        </p:txBody>
      </p:sp>
      <p:sp>
        <p:nvSpPr>
          <p:cNvPr id="33" name="Content Placeholder 32"/>
          <p:cNvSpPr>
            <a:spLocks noGrp="1"/>
          </p:cNvSpPr>
          <p:nvPr>
            <p:ph idx="22"/>
          </p:nvPr>
        </p:nvSpPr>
        <p:spPr/>
        <p:txBody>
          <a:bodyPr/>
          <a:lstStyle/>
          <a:p>
            <a:r>
              <a:rPr lang="en-US" dirty="0"/>
              <a:t>meet a high standard of professionalism including accessing training</a:t>
            </a:r>
          </a:p>
        </p:txBody>
      </p:sp>
      <p:sp>
        <p:nvSpPr>
          <p:cNvPr id="34" name="Content Placeholder 33"/>
          <p:cNvSpPr>
            <a:spLocks noGrp="1"/>
          </p:cNvSpPr>
          <p:nvPr>
            <p:ph idx="23"/>
          </p:nvPr>
        </p:nvSpPr>
        <p:spPr/>
        <p:txBody>
          <a:bodyPr/>
          <a:lstStyle/>
          <a:p>
            <a:r>
              <a:rPr lang="en-US" dirty="0"/>
              <a:t>maintain a good driving record</a:t>
            </a:r>
          </a:p>
        </p:txBody>
      </p:sp>
      <p:sp>
        <p:nvSpPr>
          <p:cNvPr id="35" name="Text Placeholder 34"/>
          <p:cNvSpPr>
            <a:spLocks noGrp="1"/>
          </p:cNvSpPr>
          <p:nvPr>
            <p:ph type="body" sz="quarter" idx="24"/>
          </p:nvPr>
        </p:nvSpPr>
        <p:spPr/>
        <p:txBody>
          <a:bodyPr/>
          <a:lstStyle/>
          <a:p>
            <a:r>
              <a:rPr lang="en-AU" dirty="0"/>
              <a:t>Ensure that Drivers/Subcontractors:</a:t>
            </a:r>
          </a:p>
        </p:txBody>
      </p:sp>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199922" y="4500000"/>
            <a:ext cx="412155" cy="360000"/>
          </a:xfrm>
          <a:noFill/>
        </p:spPr>
      </p:pic>
      <p:pic>
        <p:nvPicPr>
          <p:cNvPr id="7"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71000" y="2520000"/>
            <a:ext cx="270000" cy="3600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6000" y="2592000"/>
            <a:ext cx="540000" cy="270421"/>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9927" y="4481131"/>
            <a:ext cx="479688" cy="36000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96312" y="4500000"/>
            <a:ext cx="599376" cy="36000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651000" y="2520000"/>
            <a:ext cx="337543" cy="360000"/>
          </a:xfrm>
          <a:prstGeom prst="rect">
            <a:avLst/>
          </a:prstGeom>
        </p:spPr>
      </p:pic>
      <p:sp>
        <p:nvSpPr>
          <p:cNvPr id="12" name="Footer Placeholder 11"/>
          <p:cNvSpPr>
            <a:spLocks noGrp="1"/>
          </p:cNvSpPr>
          <p:nvPr>
            <p:ph type="ftr" sz="quarter" idx="11"/>
          </p:nvPr>
        </p:nvSpPr>
        <p:spPr/>
        <p:txBody>
          <a:bodyPr/>
          <a:lstStyle/>
          <a:p>
            <a:r>
              <a:rPr lang="en-AU" dirty="0"/>
              <a:t>Driver Information Package</a:t>
            </a:r>
          </a:p>
        </p:txBody>
      </p:sp>
      <p:sp>
        <p:nvSpPr>
          <p:cNvPr id="13" name="Slide Number Placeholder 12"/>
          <p:cNvSpPr>
            <a:spLocks noGrp="1"/>
          </p:cNvSpPr>
          <p:nvPr>
            <p:ph type="sldNum" sz="quarter" idx="12"/>
          </p:nvPr>
        </p:nvSpPr>
        <p:spPr/>
        <p:txBody>
          <a:bodyPr/>
          <a:lstStyle/>
          <a:p>
            <a:fld id="{BE64B92C-6FA6-4595-AE78-A0E3A0C06EDD}" type="slidenum">
              <a:rPr lang="en-AU" smtClean="0"/>
              <a:pPr/>
              <a:t>5</a:t>
            </a:fld>
            <a:endParaRPr lang="en-AU"/>
          </a:p>
        </p:txBody>
      </p:sp>
    </p:spTree>
    <p:extLst>
      <p:ext uri="{BB962C8B-B14F-4D97-AF65-F5344CB8AC3E}">
        <p14:creationId xmlns:p14="http://schemas.microsoft.com/office/powerpoint/2010/main" val="241023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n-AU" dirty="0"/>
              <a:t>Duty of care</a:t>
            </a:r>
          </a:p>
        </p:txBody>
      </p:sp>
      <p:sp>
        <p:nvSpPr>
          <p:cNvPr id="3" name="Content Placeholder 2"/>
          <p:cNvSpPr>
            <a:spLocks noGrp="1"/>
          </p:cNvSpPr>
          <p:nvPr>
            <p:ph idx="18"/>
          </p:nvPr>
        </p:nvSpPr>
        <p:spPr>
          <a:xfrm>
            <a:off x="696000" y="3960000"/>
            <a:ext cx="3420000" cy="1080000"/>
          </a:xfrm>
        </p:spPr>
        <p:txBody>
          <a:bodyPr/>
          <a:lstStyle/>
          <a:p>
            <a:r>
              <a:rPr lang="en-AU" dirty="0"/>
              <a:t>Drivers should demonstrate the highest standards of professional behaviour.</a:t>
            </a:r>
          </a:p>
        </p:txBody>
      </p:sp>
      <p:sp>
        <p:nvSpPr>
          <p:cNvPr id="4" name="Content Placeholder 3"/>
          <p:cNvSpPr>
            <a:spLocks noGrp="1"/>
          </p:cNvSpPr>
          <p:nvPr>
            <p:ph idx="19"/>
          </p:nvPr>
        </p:nvSpPr>
        <p:spPr>
          <a:xfrm>
            <a:off x="4386000" y="3960000"/>
            <a:ext cx="3420000" cy="1080000"/>
          </a:xfrm>
        </p:spPr>
        <p:txBody>
          <a:bodyPr/>
          <a:lstStyle/>
          <a:p>
            <a:r>
              <a:rPr lang="en-AU" dirty="0"/>
              <a:t>Drivers should exercise professional judgement.</a:t>
            </a:r>
          </a:p>
        </p:txBody>
      </p:sp>
      <p:sp>
        <p:nvSpPr>
          <p:cNvPr id="5" name="Content Placeholder 4"/>
          <p:cNvSpPr>
            <a:spLocks noGrp="1"/>
          </p:cNvSpPr>
          <p:nvPr>
            <p:ph idx="20"/>
          </p:nvPr>
        </p:nvSpPr>
        <p:spPr>
          <a:xfrm>
            <a:off x="8076000" y="3960000"/>
            <a:ext cx="3420000" cy="1080000"/>
          </a:xfrm>
        </p:spPr>
        <p:txBody>
          <a:bodyPr/>
          <a:lstStyle/>
          <a:p>
            <a:r>
              <a:rPr lang="en-AU" dirty="0"/>
              <a:t>Drivers should act in a courteous and sensitive manner when interacting with students, parents/carers, staff and the public.</a:t>
            </a:r>
          </a:p>
        </p:txBody>
      </p:sp>
      <p:sp>
        <p:nvSpPr>
          <p:cNvPr id="9" name="Text Placeholder 8"/>
          <p:cNvSpPr>
            <a:spLocks noGrp="1"/>
          </p:cNvSpPr>
          <p:nvPr>
            <p:ph type="body" sz="quarter" idx="24"/>
          </p:nvPr>
        </p:nvSpPr>
        <p:spPr>
          <a:xfrm>
            <a:off x="696000" y="1620000"/>
            <a:ext cx="10800000" cy="1080000"/>
          </a:xfrm>
        </p:spPr>
        <p:txBody>
          <a:bodyPr>
            <a:normAutofit/>
          </a:bodyPr>
          <a:lstStyle/>
          <a:p>
            <a:r>
              <a:rPr lang="en-AU" dirty="0"/>
              <a:t>Driver awareness</a:t>
            </a:r>
          </a:p>
          <a:p>
            <a:r>
              <a:rPr lang="en-AU" dirty="0">
                <a:latin typeface="Segoe UI Light" panose="020B0502040204020203" pitchFamily="34" charset="0"/>
                <a:cs typeface="Segoe UI Light" panose="020B0502040204020203" pitchFamily="34" charset="0"/>
              </a:rPr>
              <a:t>Duty of care means it is the driver’s responsibility to ensure the safety of the child </a:t>
            </a:r>
            <a:br>
              <a:rPr lang="en-AU" dirty="0">
                <a:latin typeface="Segoe UI Light" panose="020B0502040204020203" pitchFamily="34" charset="0"/>
                <a:cs typeface="Segoe UI Light" panose="020B0502040204020203" pitchFamily="34" charset="0"/>
              </a:rPr>
            </a:br>
            <a:r>
              <a:rPr lang="en-AU" dirty="0">
                <a:latin typeface="Segoe UI Light" panose="020B0502040204020203" pitchFamily="34" charset="0"/>
                <a:cs typeface="Segoe UI Light" panose="020B0502040204020203" pitchFamily="34" charset="0"/>
              </a:rPr>
              <a:t>in the same manner that their parent/carer does.</a:t>
            </a:r>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8456" y="3420000"/>
            <a:ext cx="315088" cy="360000"/>
          </a:xfrm>
          <a:prstGeom prst="rect">
            <a:avLst/>
          </a:prstGeom>
        </p:spPr>
      </p:pic>
      <p:sp>
        <p:nvSpPr>
          <p:cNvPr id="10" name="Footer Placeholder 9"/>
          <p:cNvSpPr>
            <a:spLocks noGrp="1"/>
          </p:cNvSpPr>
          <p:nvPr>
            <p:ph type="ftr" sz="quarter" idx="11"/>
          </p:nvPr>
        </p:nvSpPr>
        <p:spPr/>
        <p:txBody>
          <a:bodyPr/>
          <a:lstStyle/>
          <a:p>
            <a:r>
              <a:rPr lang="en-AU" dirty="0"/>
              <a:t>Driver Information Package</a:t>
            </a:r>
          </a:p>
        </p:txBody>
      </p:sp>
      <p:sp>
        <p:nvSpPr>
          <p:cNvPr id="11" name="Slide Number Placeholder 10"/>
          <p:cNvSpPr>
            <a:spLocks noGrp="1"/>
          </p:cNvSpPr>
          <p:nvPr>
            <p:ph type="sldNum" sz="quarter" idx="12"/>
          </p:nvPr>
        </p:nvSpPr>
        <p:spPr/>
        <p:txBody>
          <a:bodyPr/>
          <a:lstStyle/>
          <a:p>
            <a:fld id="{BE64B92C-6FA6-4595-AE78-A0E3A0C06EDD}" type="slidenum">
              <a:rPr lang="en-AU" smtClean="0"/>
              <a:pPr/>
              <a:t>6</a:t>
            </a:fld>
            <a:endParaRPr lang="en-AU"/>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6312" y="3420000"/>
            <a:ext cx="599376" cy="36000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26000" y="3420000"/>
            <a:ext cx="360000" cy="360000"/>
          </a:xfrm>
          <a:prstGeom prst="rect">
            <a:avLst/>
          </a:prstGeom>
        </p:spPr>
      </p:pic>
    </p:spTree>
    <p:extLst>
      <p:ext uri="{BB962C8B-B14F-4D97-AF65-F5344CB8AC3E}">
        <p14:creationId xmlns:p14="http://schemas.microsoft.com/office/powerpoint/2010/main" val="186749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The Assisted School Travel Program (ASTP)</a:t>
            </a:r>
            <a:endParaRPr lang="en-AU" dirty="0"/>
          </a:p>
        </p:txBody>
      </p:sp>
      <p:sp>
        <p:nvSpPr>
          <p:cNvPr id="25" name="Content Placeholder 24"/>
          <p:cNvSpPr>
            <a:spLocks noGrp="1"/>
          </p:cNvSpPr>
          <p:nvPr>
            <p:ph idx="18"/>
          </p:nvPr>
        </p:nvSpPr>
        <p:spPr/>
        <p:txBody>
          <a:bodyPr/>
          <a:lstStyle/>
          <a:p>
            <a:r>
              <a:rPr lang="en-US" dirty="0"/>
              <a:t>The program is run by the NSW Department of Education</a:t>
            </a:r>
            <a:r>
              <a:rPr lang="en-AU" dirty="0"/>
              <a:t>.</a:t>
            </a:r>
            <a:endParaRPr lang="en-US" dirty="0"/>
          </a:p>
        </p:txBody>
      </p:sp>
      <p:sp>
        <p:nvSpPr>
          <p:cNvPr id="10" name="Content Placeholder 9"/>
          <p:cNvSpPr>
            <a:spLocks noGrp="1"/>
          </p:cNvSpPr>
          <p:nvPr>
            <p:ph idx="19"/>
          </p:nvPr>
        </p:nvSpPr>
        <p:spPr/>
        <p:txBody>
          <a:bodyPr/>
          <a:lstStyle/>
          <a:p>
            <a:r>
              <a:rPr lang="en-US" dirty="0"/>
              <a:t>Located in </a:t>
            </a:r>
            <a:br>
              <a:rPr lang="en-US" dirty="0"/>
            </a:br>
            <a:r>
              <a:rPr lang="en-US" dirty="0"/>
              <a:t>Wollongong NSW</a:t>
            </a:r>
          </a:p>
        </p:txBody>
      </p:sp>
      <p:sp>
        <p:nvSpPr>
          <p:cNvPr id="41" name="Content Placeholder 40"/>
          <p:cNvSpPr>
            <a:spLocks noGrp="1"/>
          </p:cNvSpPr>
          <p:nvPr>
            <p:ph idx="20"/>
          </p:nvPr>
        </p:nvSpPr>
        <p:spPr/>
        <p:txBody>
          <a:bodyPr/>
          <a:lstStyle/>
          <a:p>
            <a:r>
              <a:rPr lang="en-US" dirty="0"/>
              <a:t>The program is run across the state to both government and non-government schools and interstate to Queensland, ACT and Victorian schools</a:t>
            </a:r>
          </a:p>
        </p:txBody>
      </p:sp>
      <p:sp>
        <p:nvSpPr>
          <p:cNvPr id="42" name="Content Placeholder 41"/>
          <p:cNvSpPr>
            <a:spLocks noGrp="1"/>
          </p:cNvSpPr>
          <p:nvPr>
            <p:ph idx="21"/>
          </p:nvPr>
        </p:nvSpPr>
        <p:spPr/>
        <p:txBody>
          <a:bodyPr/>
          <a:lstStyle/>
          <a:p>
            <a:r>
              <a:rPr lang="en-US"/>
              <a:t>There are equivalent programs in every state and territory around Australia</a:t>
            </a:r>
            <a:endParaRPr lang="en-US" dirty="0"/>
          </a:p>
        </p:txBody>
      </p:sp>
      <p:sp>
        <p:nvSpPr>
          <p:cNvPr id="43" name="Content Placeholder 42"/>
          <p:cNvSpPr>
            <a:spLocks noGrp="1"/>
          </p:cNvSpPr>
          <p:nvPr>
            <p:ph idx="22"/>
          </p:nvPr>
        </p:nvSpPr>
        <p:spPr/>
        <p:txBody>
          <a:bodyPr/>
          <a:lstStyle/>
          <a:p>
            <a:r>
              <a:rPr lang="en-US"/>
              <a:t>The ASTP has approximately 650 contractors who employ drivers</a:t>
            </a:r>
            <a:endParaRPr lang="en-US" dirty="0"/>
          </a:p>
        </p:txBody>
      </p:sp>
      <p:sp>
        <p:nvSpPr>
          <p:cNvPr id="44" name="Content Placeholder 43"/>
          <p:cNvSpPr>
            <a:spLocks noGrp="1"/>
          </p:cNvSpPr>
          <p:nvPr>
            <p:ph idx="23"/>
          </p:nvPr>
        </p:nvSpPr>
        <p:spPr/>
        <p:txBody>
          <a:bodyPr/>
          <a:lstStyle/>
          <a:p>
            <a:r>
              <a:rPr lang="en-US"/>
              <a:t>The Assisted Travel Support Officers (ATSOs) are employed by the NSW Department of Education</a:t>
            </a:r>
            <a:endParaRPr lang="en-US" dirty="0"/>
          </a:p>
        </p:txBody>
      </p:sp>
      <p:sp>
        <p:nvSpPr>
          <p:cNvPr id="77" name="Text Placeholder 76"/>
          <p:cNvSpPr>
            <a:spLocks noGrp="1"/>
          </p:cNvSpPr>
          <p:nvPr>
            <p:ph type="body" sz="quarter" idx="24"/>
          </p:nvPr>
        </p:nvSpPr>
        <p:spPr/>
        <p:txBody>
          <a:bodyPr/>
          <a:lstStyle/>
          <a:p>
            <a:r>
              <a:rPr lang="en-AU"/>
              <a:t>Background information</a:t>
            </a:r>
            <a:endParaRPr lang="en-AU"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2997" y="2520000"/>
            <a:ext cx="449826" cy="360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0912" y="2520000"/>
            <a:ext cx="270175" cy="36000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9028" y="4500000"/>
            <a:ext cx="513943" cy="360000"/>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56156" y="4500000"/>
            <a:ext cx="479688" cy="360000"/>
          </a:xfrm>
          <a:prstGeom prst="rect">
            <a:avLst/>
          </a:prstGeom>
        </p:spPr>
      </p:pic>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03544" y="4500000"/>
            <a:ext cx="404912" cy="360000"/>
          </a:xfrm>
          <a:prstGeom prst="rect">
            <a:avLst/>
          </a:prstGeom>
        </p:spPr>
      </p:pic>
      <p:sp>
        <p:nvSpPr>
          <p:cNvPr id="6" name="Footer Placeholder 5"/>
          <p:cNvSpPr>
            <a:spLocks noGrp="1"/>
          </p:cNvSpPr>
          <p:nvPr>
            <p:ph type="ftr" sz="quarter" idx="11"/>
          </p:nvPr>
        </p:nvSpPr>
        <p:spPr/>
        <p:txBody>
          <a:bodyPr/>
          <a:lstStyle/>
          <a:p>
            <a:r>
              <a:rPr lang="en-AU" dirty="0"/>
              <a:t>Driver Information Package</a:t>
            </a:r>
          </a:p>
        </p:txBody>
      </p:sp>
      <p:sp>
        <p:nvSpPr>
          <p:cNvPr id="7" name="Slide Number Placeholder 6"/>
          <p:cNvSpPr>
            <a:spLocks noGrp="1"/>
          </p:cNvSpPr>
          <p:nvPr>
            <p:ph type="sldNum" sz="quarter" idx="12"/>
          </p:nvPr>
        </p:nvSpPr>
        <p:spPr/>
        <p:txBody>
          <a:bodyPr/>
          <a:lstStyle/>
          <a:p>
            <a:fld id="{BE64B92C-6FA6-4595-AE78-A0E3A0C06EDD}" type="slidenum">
              <a:rPr lang="en-AU" smtClean="0"/>
              <a:pPr/>
              <a:t>7</a:t>
            </a:fld>
            <a:endParaRPr lang="en-AU"/>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8707" y="2520000"/>
            <a:ext cx="334586" cy="360000"/>
          </a:xfrm>
          <a:prstGeom prst="rect">
            <a:avLst/>
          </a:prstGeom>
        </p:spPr>
      </p:pic>
    </p:spTree>
    <p:extLst>
      <p:ext uri="{BB962C8B-B14F-4D97-AF65-F5344CB8AC3E}">
        <p14:creationId xmlns:p14="http://schemas.microsoft.com/office/powerpoint/2010/main" val="997582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n-AU" dirty="0"/>
              <a:t>Code of conduct</a:t>
            </a:r>
          </a:p>
        </p:txBody>
      </p:sp>
      <p:sp>
        <p:nvSpPr>
          <p:cNvPr id="4" name="Text Placeholder 3"/>
          <p:cNvSpPr>
            <a:spLocks noGrp="1"/>
          </p:cNvSpPr>
          <p:nvPr>
            <p:ph type="body" sz="quarter" idx="24"/>
          </p:nvPr>
        </p:nvSpPr>
        <p:spPr>
          <a:xfrm>
            <a:off x="696000" y="1620000"/>
            <a:ext cx="10800000" cy="1080000"/>
          </a:xfrm>
        </p:spPr>
        <p:txBody>
          <a:bodyPr>
            <a:normAutofit/>
          </a:bodyPr>
          <a:lstStyle/>
          <a:p>
            <a:pPr>
              <a:spcAft>
                <a:spcPts val="600"/>
              </a:spcAft>
            </a:pPr>
            <a:r>
              <a:rPr lang="en-AU" dirty="0"/>
              <a:t>Contractors, Subcontractors and their drivers</a:t>
            </a:r>
            <a:endParaRPr lang="en-US" dirty="0"/>
          </a:p>
          <a:p>
            <a:pPr>
              <a:spcAft>
                <a:spcPts val="600"/>
              </a:spcAft>
            </a:pPr>
            <a:r>
              <a:rPr lang="en-AU" dirty="0">
                <a:latin typeface="Segoe UI Light" panose="020B0502040204020203" pitchFamily="34" charset="0"/>
                <a:cs typeface="Segoe UI Light" panose="020B0502040204020203" pitchFamily="34" charset="0"/>
              </a:rPr>
              <a:t>Contractors, subcontractors and their drivers need to follow the Department of Education </a:t>
            </a:r>
            <a:r>
              <a:rPr lang="en-AU" dirty="0">
                <a:latin typeface="Segoe UI Light" panose="020B0502040204020203" pitchFamily="34" charset="0"/>
                <a:cs typeface="Segoe UI Light" panose="020B0502040204020203" pitchFamily="34" charset="0"/>
                <a:hlinkClick r:id="rId2"/>
              </a:rPr>
              <a:t>Code of Conduct</a:t>
            </a:r>
            <a:r>
              <a:rPr lang="en-AU" dirty="0">
                <a:latin typeface="Segoe UI Light" panose="020B0502040204020203" pitchFamily="34" charset="0"/>
                <a:cs typeface="Segoe UI Light" panose="020B0502040204020203" pitchFamily="34" charset="0"/>
              </a:rPr>
              <a:t>. It explains in detail the behaviour you are expected to display with respect to staff, students and parents/carers.</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8456" y="2987214"/>
            <a:ext cx="315088" cy="36000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61087" y="2982641"/>
            <a:ext cx="449825" cy="360000"/>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71088" y="2985440"/>
            <a:ext cx="449825" cy="360000"/>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26000" y="4715898"/>
            <a:ext cx="270175" cy="360000"/>
          </a:xfrm>
          <a:prstGeom prst="rect">
            <a:avLst/>
          </a:prstGeom>
        </p:spPr>
      </p:pic>
      <p:sp>
        <p:nvSpPr>
          <p:cNvPr id="11" name="Footer Placeholder 10"/>
          <p:cNvSpPr>
            <a:spLocks noGrp="1"/>
          </p:cNvSpPr>
          <p:nvPr>
            <p:ph type="ftr" sz="quarter" idx="11"/>
          </p:nvPr>
        </p:nvSpPr>
        <p:spPr/>
        <p:txBody>
          <a:bodyPr/>
          <a:lstStyle/>
          <a:p>
            <a:r>
              <a:rPr lang="en-AU" dirty="0"/>
              <a:t>Driver Information Package</a:t>
            </a:r>
          </a:p>
        </p:txBody>
      </p:sp>
      <p:sp>
        <p:nvSpPr>
          <p:cNvPr id="14" name="Slide Number Placeholder 13"/>
          <p:cNvSpPr>
            <a:spLocks noGrp="1"/>
          </p:cNvSpPr>
          <p:nvPr>
            <p:ph type="sldNum" sz="quarter" idx="12"/>
          </p:nvPr>
        </p:nvSpPr>
        <p:spPr/>
        <p:txBody>
          <a:bodyPr/>
          <a:lstStyle/>
          <a:p>
            <a:fld id="{BE64B92C-6FA6-4595-AE78-A0E3A0C06EDD}" type="slidenum">
              <a:rPr lang="en-AU" smtClean="0"/>
              <a:pPr/>
              <a:t>8</a:t>
            </a:fld>
            <a:endParaRPr lang="en-AU"/>
          </a:p>
        </p:txBody>
      </p:sp>
      <p:sp>
        <p:nvSpPr>
          <p:cNvPr id="8" name="Content Placeholder 24">
            <a:extLst>
              <a:ext uri="{FF2B5EF4-FFF2-40B4-BE49-F238E27FC236}">
                <a16:creationId xmlns:a16="http://schemas.microsoft.com/office/drawing/2014/main" id="{8C8D581D-FB6A-330C-E19A-D1D5500C1A81}"/>
              </a:ext>
            </a:extLst>
          </p:cNvPr>
          <p:cNvSpPr txBox="1">
            <a:spLocks/>
          </p:cNvSpPr>
          <p:nvPr/>
        </p:nvSpPr>
        <p:spPr>
          <a:xfrm>
            <a:off x="696000" y="3522641"/>
            <a:ext cx="3420000" cy="1080000"/>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1000"/>
              </a:spcBef>
              <a:buFont typeface="Arial" panose="020B0604020202020204" pitchFamily="34" charset="0"/>
              <a:buNone/>
              <a:defRPr sz="14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engage in personal or professional conduct that upholds the reputation of the Department, its policies and procedures</a:t>
            </a:r>
          </a:p>
        </p:txBody>
      </p:sp>
      <p:sp>
        <p:nvSpPr>
          <p:cNvPr id="10" name="Content Placeholder 9">
            <a:extLst>
              <a:ext uri="{FF2B5EF4-FFF2-40B4-BE49-F238E27FC236}">
                <a16:creationId xmlns:a16="http://schemas.microsoft.com/office/drawing/2014/main" id="{1D7555FD-21A0-F668-D4E7-1893FD7134EB}"/>
              </a:ext>
            </a:extLst>
          </p:cNvPr>
          <p:cNvSpPr txBox="1">
            <a:spLocks/>
          </p:cNvSpPr>
          <p:nvPr/>
        </p:nvSpPr>
        <p:spPr>
          <a:xfrm>
            <a:off x="4386000" y="3522641"/>
            <a:ext cx="3420000" cy="108000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AU" sz="1400" dirty="0"/>
              <a:t>act ethically, responsible and be accountable for your actions and decisions</a:t>
            </a:r>
          </a:p>
        </p:txBody>
      </p:sp>
      <p:sp>
        <p:nvSpPr>
          <p:cNvPr id="17" name="Content Placeholder 40">
            <a:extLst>
              <a:ext uri="{FF2B5EF4-FFF2-40B4-BE49-F238E27FC236}">
                <a16:creationId xmlns:a16="http://schemas.microsoft.com/office/drawing/2014/main" id="{4AAB5170-2869-368B-9F37-EA24DB70E950}"/>
              </a:ext>
            </a:extLst>
          </p:cNvPr>
          <p:cNvSpPr txBox="1">
            <a:spLocks/>
          </p:cNvSpPr>
          <p:nvPr/>
        </p:nvSpPr>
        <p:spPr>
          <a:xfrm>
            <a:off x="8076000" y="3522641"/>
            <a:ext cx="3420000" cy="108000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AU" sz="1400" dirty="0"/>
              <a:t>need to exercise the highest levels of responsibility in protecting children and young people from harm</a:t>
            </a:r>
          </a:p>
        </p:txBody>
      </p:sp>
      <p:sp>
        <p:nvSpPr>
          <p:cNvPr id="21" name="Content Placeholder 7">
            <a:extLst>
              <a:ext uri="{FF2B5EF4-FFF2-40B4-BE49-F238E27FC236}">
                <a16:creationId xmlns:a16="http://schemas.microsoft.com/office/drawing/2014/main" id="{51A0F297-50A4-3E9B-3A4C-A9E174014654}"/>
              </a:ext>
            </a:extLst>
          </p:cNvPr>
          <p:cNvSpPr txBox="1">
            <a:spLocks/>
          </p:cNvSpPr>
          <p:nvPr/>
        </p:nvSpPr>
        <p:spPr>
          <a:xfrm>
            <a:off x="2451088" y="5255898"/>
            <a:ext cx="3420000" cy="108000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AU" sz="1400" dirty="0"/>
              <a:t>report concerns about suspected risk of harm to children and young people to the school principal and Department - ASTP</a:t>
            </a:r>
          </a:p>
        </p:txBody>
      </p:sp>
      <p:sp>
        <p:nvSpPr>
          <p:cNvPr id="22" name="Content Placeholder 10">
            <a:extLst>
              <a:ext uri="{FF2B5EF4-FFF2-40B4-BE49-F238E27FC236}">
                <a16:creationId xmlns:a16="http://schemas.microsoft.com/office/drawing/2014/main" id="{BA05944C-18F9-9E97-2753-84BB21C735A8}"/>
              </a:ext>
            </a:extLst>
          </p:cNvPr>
          <p:cNvSpPr txBox="1">
            <a:spLocks/>
          </p:cNvSpPr>
          <p:nvPr/>
        </p:nvSpPr>
        <p:spPr>
          <a:xfrm>
            <a:off x="6320913" y="5255898"/>
            <a:ext cx="3420000" cy="108000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AU" sz="1400" dirty="0"/>
              <a:t>regularly (at least annually) familiarise yourself with the Department of Education Code of Conduct</a:t>
            </a:r>
          </a:p>
        </p:txBody>
      </p:sp>
      <p:pic>
        <p:nvPicPr>
          <p:cNvPr id="33" name="Graphic 32">
            <a:extLst>
              <a:ext uri="{FF2B5EF4-FFF2-40B4-BE49-F238E27FC236}">
                <a16:creationId xmlns:a16="http://schemas.microsoft.com/office/drawing/2014/main" id="{336F84AD-0FD7-A9A0-7AD2-0AF15885695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73413" y="4715898"/>
            <a:ext cx="315000" cy="360000"/>
          </a:xfrm>
          <a:prstGeom prst="rect">
            <a:avLst/>
          </a:prstGeom>
        </p:spPr>
      </p:pic>
    </p:spTree>
    <p:extLst>
      <p:ext uri="{BB962C8B-B14F-4D97-AF65-F5344CB8AC3E}">
        <p14:creationId xmlns:p14="http://schemas.microsoft.com/office/powerpoint/2010/main" val="48643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00000"/>
              </a:lnSpc>
            </a:pPr>
            <a:r>
              <a:rPr lang="en-AU" dirty="0"/>
              <a:t>Code of conduct</a:t>
            </a:r>
          </a:p>
        </p:txBody>
      </p:sp>
      <p:sp>
        <p:nvSpPr>
          <p:cNvPr id="8" name="Content Placeholder 7"/>
          <p:cNvSpPr>
            <a:spLocks noGrp="1"/>
          </p:cNvSpPr>
          <p:nvPr>
            <p:ph idx="21"/>
          </p:nvPr>
        </p:nvSpPr>
        <p:spPr>
          <a:xfrm>
            <a:off x="696000" y="5000614"/>
            <a:ext cx="5168686" cy="1440000"/>
          </a:xfrm>
        </p:spPr>
        <p:txBody>
          <a:bodyPr>
            <a:normAutofit/>
          </a:bodyPr>
          <a:lstStyle/>
          <a:p>
            <a:pPr lvl="0"/>
            <a:r>
              <a:rPr lang="en-AU" b="1" dirty="0"/>
              <a:t>Smoking</a:t>
            </a:r>
          </a:p>
          <a:p>
            <a:pPr lvl="0"/>
            <a:r>
              <a:rPr lang="en-AU" dirty="0"/>
              <a:t>Do not smoke in or around school grounds, entrances and exits. Do not smoke within or around the vehicle.</a:t>
            </a:r>
            <a:br>
              <a:rPr lang="en-AU" dirty="0"/>
            </a:br>
            <a:r>
              <a:rPr lang="en-AU" dirty="0"/>
              <a:t>(</a:t>
            </a:r>
            <a:r>
              <a:rPr lang="en-AU" dirty="0">
                <a:hlinkClick r:id="rId2"/>
              </a:rPr>
              <a:t>Smoke Free Environment Act 2000</a:t>
            </a:r>
            <a:r>
              <a:rPr lang="en-AU" dirty="0"/>
              <a:t>).</a:t>
            </a:r>
            <a:br>
              <a:rPr lang="en-AU" dirty="0"/>
            </a:br>
            <a:r>
              <a:rPr lang="en-AU" dirty="0"/>
              <a:t>Note that individual schools may have additional rules.</a:t>
            </a:r>
          </a:p>
        </p:txBody>
      </p:sp>
      <p:sp>
        <p:nvSpPr>
          <p:cNvPr id="10" name="Content Placeholder 9"/>
          <p:cNvSpPr>
            <a:spLocks noGrp="1"/>
          </p:cNvSpPr>
          <p:nvPr>
            <p:ph idx="23"/>
          </p:nvPr>
        </p:nvSpPr>
        <p:spPr>
          <a:xfrm>
            <a:off x="6276000" y="5000614"/>
            <a:ext cx="5220000" cy="1440000"/>
          </a:xfrm>
        </p:spPr>
        <p:txBody>
          <a:bodyPr>
            <a:normAutofit lnSpcReduction="10000"/>
          </a:bodyPr>
          <a:lstStyle/>
          <a:p>
            <a:pPr lvl="0"/>
            <a:r>
              <a:rPr lang="en-AU" b="1" dirty="0"/>
              <a:t>Drugs and Alcohol</a:t>
            </a:r>
          </a:p>
          <a:p>
            <a:pPr lvl="0"/>
            <a:r>
              <a:rPr lang="en-AU" dirty="0"/>
              <a:t>Do not be under the influence of alcohol (Personnel providing a service must at all times register a Blood Alcohol Concentration reading of 0.00%) and be free of any other substance or drug that would impair the performance of the drivers in providing the service (including medication that may affect driving).</a:t>
            </a:r>
          </a:p>
        </p:txBody>
      </p:sp>
      <p:sp>
        <p:nvSpPr>
          <p:cNvPr id="11" name="Text Placeholder 10"/>
          <p:cNvSpPr>
            <a:spLocks noGrp="1"/>
          </p:cNvSpPr>
          <p:nvPr>
            <p:ph type="body" sz="quarter" idx="24"/>
          </p:nvPr>
        </p:nvSpPr>
        <p:spPr/>
        <p:txBody>
          <a:bodyPr/>
          <a:lstStyle/>
          <a:p>
            <a:r>
              <a:rPr lang="en-AU" dirty="0"/>
              <a:t>Professional and personal requirements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84596" y="4460614"/>
            <a:ext cx="202807" cy="360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0343" y="4460614"/>
            <a:ext cx="360000" cy="360000"/>
          </a:xfrm>
          <a:prstGeom prst="rect">
            <a:avLst/>
          </a:prstGeom>
        </p:spPr>
      </p:pic>
      <p:sp>
        <p:nvSpPr>
          <p:cNvPr id="16" name="Footer Placeholder 15"/>
          <p:cNvSpPr>
            <a:spLocks noGrp="1"/>
          </p:cNvSpPr>
          <p:nvPr>
            <p:ph type="ftr" sz="quarter" idx="11"/>
          </p:nvPr>
        </p:nvSpPr>
        <p:spPr/>
        <p:txBody>
          <a:bodyPr/>
          <a:lstStyle/>
          <a:p>
            <a:r>
              <a:rPr lang="en-AU" dirty="0"/>
              <a:t>Driver Information Package</a:t>
            </a:r>
          </a:p>
        </p:txBody>
      </p:sp>
      <p:sp>
        <p:nvSpPr>
          <p:cNvPr id="17" name="Slide Number Placeholder 16"/>
          <p:cNvSpPr>
            <a:spLocks noGrp="1"/>
          </p:cNvSpPr>
          <p:nvPr>
            <p:ph type="sldNum" sz="quarter" idx="12"/>
          </p:nvPr>
        </p:nvSpPr>
        <p:spPr/>
        <p:txBody>
          <a:bodyPr/>
          <a:lstStyle/>
          <a:p>
            <a:fld id="{BE64B92C-6FA6-4595-AE78-A0E3A0C06EDD}" type="slidenum">
              <a:rPr lang="en-AU" smtClean="0"/>
              <a:pPr/>
              <a:t>9</a:t>
            </a:fld>
            <a:endParaRPr lang="en-AU"/>
          </a:p>
        </p:txBody>
      </p:sp>
      <p:sp>
        <p:nvSpPr>
          <p:cNvPr id="33" name="Content Placeholder 2">
            <a:extLst>
              <a:ext uri="{FF2B5EF4-FFF2-40B4-BE49-F238E27FC236}">
                <a16:creationId xmlns:a16="http://schemas.microsoft.com/office/drawing/2014/main" id="{B4DD8810-7944-B410-4DEE-F50C3AC36A0C}"/>
              </a:ext>
            </a:extLst>
          </p:cNvPr>
          <p:cNvSpPr txBox="1">
            <a:spLocks/>
          </p:cNvSpPr>
          <p:nvPr/>
        </p:nvSpPr>
        <p:spPr>
          <a:xfrm>
            <a:off x="696000" y="2757724"/>
            <a:ext cx="2430000" cy="1800000"/>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1000"/>
              </a:spcBef>
              <a:buFont typeface="Arial" panose="020B0604020202020204" pitchFamily="34" charset="0"/>
              <a:buNone/>
              <a:defRPr sz="14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b="1" dirty="0"/>
              <a:t>Professional Behaviour</a:t>
            </a:r>
          </a:p>
          <a:p>
            <a:r>
              <a:rPr lang="en-AU" dirty="0"/>
              <a:t>Do not hit (corporal punishment) a student. You must report inappropriate student behaviour to the Department - ASTP and the school principal.</a:t>
            </a:r>
          </a:p>
        </p:txBody>
      </p:sp>
      <p:sp>
        <p:nvSpPr>
          <p:cNvPr id="34" name="Content Placeholder 4">
            <a:extLst>
              <a:ext uri="{FF2B5EF4-FFF2-40B4-BE49-F238E27FC236}">
                <a16:creationId xmlns:a16="http://schemas.microsoft.com/office/drawing/2014/main" id="{FFB543EB-500B-3FD2-4114-D81964596AD0}"/>
              </a:ext>
            </a:extLst>
          </p:cNvPr>
          <p:cNvSpPr txBox="1">
            <a:spLocks/>
          </p:cNvSpPr>
          <p:nvPr/>
        </p:nvSpPr>
        <p:spPr>
          <a:xfrm>
            <a:off x="3486000" y="2757724"/>
            <a:ext cx="2430000" cy="180000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en-AU" sz="1400" b="1" dirty="0"/>
              <a:t>Driver Licence</a:t>
            </a:r>
          </a:p>
          <a:p>
            <a:pPr marL="0" lvl="0" indent="0" algn="ctr">
              <a:buNone/>
            </a:pPr>
            <a:r>
              <a:rPr lang="en-AU" sz="1400" dirty="0"/>
              <a:t>Upon request, your Driver Licence shall be provided to school staff, parents/carers for closer examination.</a:t>
            </a:r>
          </a:p>
        </p:txBody>
      </p:sp>
      <p:sp>
        <p:nvSpPr>
          <p:cNvPr id="35" name="Content Placeholder 5">
            <a:extLst>
              <a:ext uri="{FF2B5EF4-FFF2-40B4-BE49-F238E27FC236}">
                <a16:creationId xmlns:a16="http://schemas.microsoft.com/office/drawing/2014/main" id="{A5CDFB9F-9938-3FC6-8F64-FE8C6324B4EA}"/>
              </a:ext>
            </a:extLst>
          </p:cNvPr>
          <p:cNvSpPr txBox="1">
            <a:spLocks/>
          </p:cNvSpPr>
          <p:nvPr/>
        </p:nvSpPr>
        <p:spPr>
          <a:xfrm>
            <a:off x="6276000" y="2757724"/>
            <a:ext cx="2430000" cy="180000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en-AU" sz="1400" b="1" dirty="0"/>
              <a:t>Dress</a:t>
            </a:r>
          </a:p>
          <a:p>
            <a:pPr marL="0" lvl="0" indent="0" algn="ctr">
              <a:buNone/>
            </a:pPr>
            <a:r>
              <a:rPr lang="en-AU" sz="1400" dirty="0"/>
              <a:t>Dress in an appropriate and professional manner.</a:t>
            </a:r>
          </a:p>
        </p:txBody>
      </p:sp>
      <p:sp>
        <p:nvSpPr>
          <p:cNvPr id="36" name="Content Placeholder 6">
            <a:extLst>
              <a:ext uri="{FF2B5EF4-FFF2-40B4-BE49-F238E27FC236}">
                <a16:creationId xmlns:a16="http://schemas.microsoft.com/office/drawing/2014/main" id="{0C991046-C3F8-EBF3-9398-4D2E914DFD1A}"/>
              </a:ext>
            </a:extLst>
          </p:cNvPr>
          <p:cNvSpPr txBox="1">
            <a:spLocks/>
          </p:cNvSpPr>
          <p:nvPr/>
        </p:nvSpPr>
        <p:spPr>
          <a:xfrm>
            <a:off x="9066000" y="2757724"/>
            <a:ext cx="2430000" cy="180000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en-AU" sz="1400" b="1" dirty="0"/>
              <a:t>Conflict of Interest</a:t>
            </a:r>
          </a:p>
          <a:p>
            <a:pPr marL="0" indent="0" algn="ctr">
              <a:buNone/>
            </a:pPr>
            <a:r>
              <a:rPr lang="en-AU" sz="1400" dirty="0"/>
              <a:t>Be aware of and understand any actual, perceived or potential conflict of interest. e.g. transporting/supporting your own child to and from school</a:t>
            </a:r>
          </a:p>
        </p:txBody>
      </p:sp>
      <p:pic>
        <p:nvPicPr>
          <p:cNvPr id="41" name="Picture 40">
            <a:extLst>
              <a:ext uri="{FF2B5EF4-FFF2-40B4-BE49-F238E27FC236}">
                <a16:creationId xmlns:a16="http://schemas.microsoft.com/office/drawing/2014/main" id="{2BC15E8D-D918-BE70-9EB2-931C516180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9893" y="2217724"/>
            <a:ext cx="270175" cy="360000"/>
          </a:xfrm>
          <a:prstGeom prst="rect">
            <a:avLst/>
          </a:prstGeom>
        </p:spPr>
      </p:pic>
      <p:pic>
        <p:nvPicPr>
          <p:cNvPr id="42" name="Picture 41">
            <a:extLst>
              <a:ext uri="{FF2B5EF4-FFF2-40B4-BE49-F238E27FC236}">
                <a16:creationId xmlns:a16="http://schemas.microsoft.com/office/drawing/2014/main" id="{5BC86E6A-01BF-3400-BF10-D54667BC321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26763" y="2217724"/>
            <a:ext cx="462628" cy="360000"/>
          </a:xfrm>
          <a:prstGeom prst="rect">
            <a:avLst/>
          </a:prstGeom>
        </p:spPr>
      </p:pic>
      <p:pic>
        <p:nvPicPr>
          <p:cNvPr id="43" name="Picture 42">
            <a:extLst>
              <a:ext uri="{FF2B5EF4-FFF2-40B4-BE49-F238E27FC236}">
                <a16:creationId xmlns:a16="http://schemas.microsoft.com/office/drawing/2014/main" id="{5C858C69-E54A-9661-DFD1-059151E8D3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58117" y="2217724"/>
            <a:ext cx="315088" cy="360000"/>
          </a:xfrm>
          <a:prstGeom prst="rect">
            <a:avLst/>
          </a:prstGeom>
        </p:spPr>
      </p:pic>
      <p:pic>
        <p:nvPicPr>
          <p:cNvPr id="46" name="Picture 45">
            <a:extLst>
              <a:ext uri="{FF2B5EF4-FFF2-40B4-BE49-F238E27FC236}">
                <a16:creationId xmlns:a16="http://schemas.microsoft.com/office/drawing/2014/main" id="{0C7F71FA-47CF-558F-1443-D88FBF1E7E7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078544" y="2217724"/>
            <a:ext cx="404912" cy="360000"/>
          </a:xfrm>
          <a:prstGeom prst="rect">
            <a:avLst/>
          </a:prstGeom>
        </p:spPr>
      </p:pic>
    </p:spTree>
    <p:extLst>
      <p:ext uri="{BB962C8B-B14F-4D97-AF65-F5344CB8AC3E}">
        <p14:creationId xmlns:p14="http://schemas.microsoft.com/office/powerpoint/2010/main" val="1591398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ED2E325BACD34D9F5BFD089F290E20" ma:contentTypeVersion="30" ma:contentTypeDescription="Create a new document." ma:contentTypeScope="" ma:versionID="184d633be7899bdbbc789dbbd9ef84a5">
  <xsd:schema xmlns:xsd="http://www.w3.org/2001/XMLSchema" xmlns:xs="http://www.w3.org/2001/XMLSchema" xmlns:p="http://schemas.microsoft.com/office/2006/metadata/properties" xmlns:ns3="6474a87b-94fc-47a2-8932-bfee5b77a034" xmlns:ns4="6082a02a-deb9-4014-9c6d-ec9e94606a21" targetNamespace="http://schemas.microsoft.com/office/2006/metadata/properties" ma:root="true" ma:fieldsID="bf338eeedd2d7d307bd053cf04cc9d26" ns3:_="" ns4:_="">
    <xsd:import namespace="6474a87b-94fc-47a2-8932-bfee5b77a034"/>
    <xsd:import namespace="6082a02a-deb9-4014-9c6d-ec9e94606a21"/>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Leaders" minOccurs="0"/>
                <xsd:element ref="ns3:Members" minOccurs="0"/>
                <xsd:element ref="ns3:Member_Groups" minOccurs="0"/>
                <xsd:element ref="ns3:Invited_Leaders" minOccurs="0"/>
                <xsd:element ref="ns3:Invited_Members" minOccurs="0"/>
                <xsd:element ref="ns3:Self_Registration_Enabled" minOccurs="0"/>
                <xsd:element ref="ns4:SharedWithUsers" minOccurs="0"/>
                <xsd:element ref="ns4:SharedWithDetails" minOccurs="0"/>
                <xsd:element ref="ns4:SharingHintHash" minOccurs="0"/>
                <xsd:element ref="ns3:CultureName" minOccurs="0"/>
                <xsd:element ref="ns3:Has_Leaders_Only_SectionGroup" minOccurs="0"/>
                <xsd:element ref="ns3:Is_Collaboration_Space_Locked" minOccurs="0"/>
                <xsd:element ref="ns4:LastSharedByUser" minOccurs="0"/>
                <xsd:element ref="ns4:LastSharedByTime" minOccurs="0"/>
                <xsd:element ref="ns3:Templates" minOccurs="0"/>
                <xsd:element ref="ns3:Self_Registration_Enabled0" minOccurs="0"/>
                <xsd:element ref="ns3:MediaServiceMetadata" minOccurs="0"/>
                <xsd:element ref="ns3:MediaServiceFastMetadata" minOccurs="0"/>
                <xsd:element ref="ns3:TeamsChannelId" minOccurs="0"/>
                <xsd:element ref="ns3:IsNotebookLocked" minOccurs="0"/>
                <xsd:element ref="ns3:Math_Settings" minOccurs="0"/>
                <xsd:element ref="ns3:MediaServiceAutoTags"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4a87b-94fc-47a2-8932-bfee5b77a03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Leaders" ma:index="13"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4"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5"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6" nillable="true" ma:displayName="Invited Leaders" ma:internalName="Invited_Leaders">
      <xsd:simpleType>
        <xsd:restriction base="dms:Note">
          <xsd:maxLength value="255"/>
        </xsd:restriction>
      </xsd:simpleType>
    </xsd:element>
    <xsd:element name="Invited_Members" ma:index="17" nillable="true" ma:displayName="Invited Members" ma:internalName="Invited_Member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CultureName" ma:index="22" nillable="true" ma:displayName="Culture Name" ma:internalName="CultureName">
      <xsd:simpleType>
        <xsd:restriction base="dms:Text"/>
      </xsd:simpleType>
    </xsd:element>
    <xsd:element name="Has_Leaders_Only_SectionGroup" ma:index="23" nillable="true" ma:displayName="Has Leaders Only SectionGroup" ma:internalName="Has_Leaders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Templates" ma:index="27" nillable="true" ma:displayName="Templates" ma:internalName="Templates">
      <xsd:simpleType>
        <xsd:restriction base="dms:Note">
          <xsd:maxLength value="255"/>
        </xsd:restriction>
      </xsd:simpleType>
    </xsd:element>
    <xsd:element name="Self_Registration_Enabled0" ma:index="28" nillable="true" ma:displayName="Self Registration Enabled" ma:internalName="Self_Registration_Enabled0">
      <xsd:simpleType>
        <xsd:restriction base="dms:Boolean"/>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TeamsChannelId" ma:index="31" nillable="true" ma:displayName="Teams Channel Id" ma:internalName="TeamsChannelId">
      <xsd:simpleType>
        <xsd:restriction base="dms:Text"/>
      </xsd:simpleType>
    </xsd:element>
    <xsd:element name="IsNotebookLocked" ma:index="32" nillable="true" ma:displayName="Is Notebook Locked" ma:internalName="IsNotebookLocked">
      <xsd:simpleType>
        <xsd:restriction base="dms:Boolean"/>
      </xsd:simpleType>
    </xsd:element>
    <xsd:element name="Math_Settings" ma:index="33" nillable="true" ma:displayName="Math Settings" ma:internalName="Math_Settings">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DateTaken" ma:index="36" nillable="true" ma:displayName="MediaServiceDateTaken" ma:hidden="true" ma:internalName="MediaServiceDateTaken" ma:readOnly="true">
      <xsd:simpleType>
        <xsd:restriction base="dms:Text"/>
      </xsd:simpleType>
    </xsd:element>
    <xsd:element name="MediaServiceLocation" ma:index="3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82a02a-deb9-4014-9c6d-ec9e94606a21"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element name="SharingHintHash" ma:index="21" nillable="true" ma:displayName="Sharing Hint Hash" ma:description="" ma:hidden="true" ma:internalName="SharingHintHash" ma:readOnly="true">
      <xsd:simpleType>
        <xsd:restriction base="dms:Text"/>
      </xsd:simpleType>
    </xsd:element>
    <xsd:element name="LastSharedByUser" ma:index="25" nillable="true" ma:displayName="Last Shared By User" ma:description="" ma:internalName="LastSharedByUser" ma:readOnly="true">
      <xsd:simpleType>
        <xsd:restriction base="dms:Note">
          <xsd:maxLength value="255"/>
        </xsd:restriction>
      </xsd:simpleType>
    </xsd:element>
    <xsd:element name="LastSharedByTime" ma:index="26"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bookType xmlns="6474a87b-94fc-47a2-8932-bfee5b77a034" xsi:nil="true"/>
    <Leaders xmlns="6474a87b-94fc-47a2-8932-bfee5b77a034">
      <UserInfo>
        <DisplayName/>
        <AccountId xsi:nil="true"/>
        <AccountType/>
      </UserInfo>
    </Leaders>
    <CultureName xmlns="6474a87b-94fc-47a2-8932-bfee5b77a034" xsi:nil="true"/>
    <TeamsChannelId xmlns="6474a87b-94fc-47a2-8932-bfee5b77a034" xsi:nil="true"/>
    <IsNotebookLocked xmlns="6474a87b-94fc-47a2-8932-bfee5b77a034" xsi:nil="true"/>
    <FolderType xmlns="6474a87b-94fc-47a2-8932-bfee5b77a034" xsi:nil="true"/>
    <Self_Registration_Enabled xmlns="6474a87b-94fc-47a2-8932-bfee5b77a034" xsi:nil="true"/>
    <DefaultSectionNames xmlns="6474a87b-94fc-47a2-8932-bfee5b77a034" xsi:nil="true"/>
    <Is_Collaboration_Space_Locked xmlns="6474a87b-94fc-47a2-8932-bfee5b77a034" xsi:nil="true"/>
    <Members xmlns="6474a87b-94fc-47a2-8932-bfee5b77a034">
      <UserInfo>
        <DisplayName/>
        <AccountId xsi:nil="true"/>
        <AccountType/>
      </UserInfo>
    </Members>
    <Self_Registration_Enabled0 xmlns="6474a87b-94fc-47a2-8932-bfee5b77a034" xsi:nil="true"/>
    <Invited_Members xmlns="6474a87b-94fc-47a2-8932-bfee5b77a034" xsi:nil="true"/>
    <AppVersion xmlns="6474a87b-94fc-47a2-8932-bfee5b77a034" xsi:nil="true"/>
    <Member_Groups xmlns="6474a87b-94fc-47a2-8932-bfee5b77a034">
      <UserInfo>
        <DisplayName/>
        <AccountId xsi:nil="true"/>
        <AccountType/>
      </UserInfo>
    </Member_Groups>
    <Templates xmlns="6474a87b-94fc-47a2-8932-bfee5b77a034" xsi:nil="true"/>
    <Math_Settings xmlns="6474a87b-94fc-47a2-8932-bfee5b77a034" xsi:nil="true"/>
    <Invited_Leaders xmlns="6474a87b-94fc-47a2-8932-bfee5b77a034" xsi:nil="true"/>
    <Owner xmlns="6474a87b-94fc-47a2-8932-bfee5b77a034">
      <UserInfo>
        <DisplayName/>
        <AccountId xsi:nil="true"/>
        <AccountType/>
      </UserInfo>
    </Owner>
    <Has_Leaders_Only_SectionGroup xmlns="6474a87b-94fc-47a2-8932-bfee5b77a034" xsi:nil="true"/>
  </documentManagement>
</p:properties>
</file>

<file path=customXml/itemProps1.xml><?xml version="1.0" encoding="utf-8"?>
<ds:datastoreItem xmlns:ds="http://schemas.openxmlformats.org/officeDocument/2006/customXml" ds:itemID="{C5171BF7-A9D7-4C74-A617-07FF593B1E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4a87b-94fc-47a2-8932-bfee5b77a034"/>
    <ds:schemaRef ds:uri="6082a02a-deb9-4014-9c6d-ec9e94606a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C09188-73FA-4F32-ABED-F411D5471AC9}">
  <ds:schemaRefs>
    <ds:schemaRef ds:uri="http://schemas.microsoft.com/sharepoint/v3/contenttype/forms"/>
  </ds:schemaRefs>
</ds:datastoreItem>
</file>

<file path=customXml/itemProps3.xml><?xml version="1.0" encoding="utf-8"?>
<ds:datastoreItem xmlns:ds="http://schemas.openxmlformats.org/officeDocument/2006/customXml" ds:itemID="{EDDABDFE-8E70-4A61-AC33-C1BE9DCE7217}">
  <ds:schemaRefs>
    <ds:schemaRef ds:uri="http://purl.org/dc/dcmitype/"/>
    <ds:schemaRef ds:uri="http://schemas.microsoft.com/office/2006/metadata/properties"/>
    <ds:schemaRef ds:uri="http://schemas.openxmlformats.org/package/2006/metadata/core-properties"/>
    <ds:schemaRef ds:uri="6082a02a-deb9-4014-9c6d-ec9e94606a21"/>
    <ds:schemaRef ds:uri="http://purl.org/dc/elements/1.1/"/>
    <ds:schemaRef ds:uri="http://schemas.microsoft.com/office/2006/documentManagement/types"/>
    <ds:schemaRef ds:uri="http://www.w3.org/XML/1998/namespace"/>
    <ds:schemaRef ds:uri="6474a87b-94fc-47a2-8932-bfee5b77a034"/>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4491</TotalTime>
  <Words>3222</Words>
  <Application>Microsoft Office PowerPoint</Application>
  <PresentationFormat>Widescreen</PresentationFormat>
  <Paragraphs>343</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Segoe UI</vt:lpstr>
      <vt:lpstr>Segoe UI Light</vt:lpstr>
      <vt:lpstr>Office Theme</vt:lpstr>
      <vt:lpstr>Driver Information Package</vt:lpstr>
      <vt:lpstr>About this resource</vt:lpstr>
      <vt:lpstr>How to use this resource</vt:lpstr>
      <vt:lpstr>Important information  for drivers</vt:lpstr>
      <vt:lpstr>Contractor’s responsibilities</vt:lpstr>
      <vt:lpstr>Duty of care</vt:lpstr>
      <vt:lpstr>The Assisted School Travel Program (ASTP)</vt:lpstr>
      <vt:lpstr>Code of conduct</vt:lpstr>
      <vt:lpstr>Code of conduct</vt:lpstr>
      <vt:lpstr>Driver responsibilities</vt:lpstr>
      <vt:lpstr>Driver responsibilities</vt:lpstr>
      <vt:lpstr>Driver responsibilities</vt:lpstr>
      <vt:lpstr>Vehicle requirements</vt:lpstr>
      <vt:lpstr>Vehicle breakdowns, accidents, emergencies</vt:lpstr>
      <vt:lpstr>Assisted Travel Support Officers (ATSOs)</vt:lpstr>
      <vt:lpstr>Training scenarios</vt:lpstr>
      <vt:lpstr>Duty of care</vt:lpstr>
      <vt:lpstr>Duty of care</vt:lpstr>
      <vt:lpstr>Duty of care</vt:lpstr>
      <vt:lpstr>Code of conduct</vt:lpstr>
      <vt:lpstr>Code of conduct</vt:lpstr>
      <vt:lpstr>Code of conduct</vt:lpstr>
      <vt:lpstr>Driver’s responsibilities</vt:lpstr>
      <vt:lpstr>Driver’s responsibilities</vt:lpstr>
      <vt:lpstr>Driver’s responsibilities</vt:lpstr>
      <vt:lpstr>Driver’s responsibilities</vt:lpstr>
      <vt:lpstr>Communication</vt:lpstr>
      <vt:lpstr>Communication</vt:lpstr>
      <vt:lpstr>Changes to routes</vt:lpstr>
      <vt:lpstr>Vehicle requirements</vt:lpstr>
      <vt:lpstr>Vehicle requirements</vt:lpstr>
      <vt:lpstr>Vehicle breakdowns, accidents and emergencies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Driver Information Package</dc:title>
  <dc:creator>Chris Angelucci (Chris Angelucci)</dc:creator>
  <cp:lastModifiedBy>Stephan Christodoulou</cp:lastModifiedBy>
  <cp:revision>11</cp:revision>
  <cp:lastPrinted>2020-02-04T04:49:01Z</cp:lastPrinted>
  <dcterms:created xsi:type="dcterms:W3CDTF">2019-11-27T21:41:47Z</dcterms:created>
  <dcterms:modified xsi:type="dcterms:W3CDTF">2022-11-17T00:12:30Z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0x010100CAED2E325BACD34D9F5BFD089F290E20</vt:lpwstr>
  </property>
</Properties>
</file>